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88" r:id="rId1"/>
  </p:sldMasterIdLst>
  <p:notesMasterIdLst>
    <p:notesMasterId r:id="rId22"/>
  </p:notesMasterIdLst>
  <p:handoutMasterIdLst>
    <p:handoutMasterId r:id="rId23"/>
  </p:handoutMasterIdLst>
  <p:sldIdLst>
    <p:sldId id="299" r:id="rId2"/>
    <p:sldId id="300" r:id="rId3"/>
    <p:sldId id="301" r:id="rId4"/>
    <p:sldId id="302" r:id="rId5"/>
    <p:sldId id="303" r:id="rId6"/>
    <p:sldId id="304" r:id="rId7"/>
    <p:sldId id="305" r:id="rId8"/>
    <p:sldId id="306" r:id="rId9"/>
    <p:sldId id="307" r:id="rId10"/>
    <p:sldId id="308" r:id="rId11"/>
    <p:sldId id="309" r:id="rId12"/>
    <p:sldId id="310" r:id="rId13"/>
    <p:sldId id="311" r:id="rId14"/>
    <p:sldId id="312" r:id="rId15"/>
    <p:sldId id="313" r:id="rId16"/>
    <p:sldId id="314" r:id="rId17"/>
    <p:sldId id="315" r:id="rId18"/>
    <p:sldId id="316" r:id="rId19"/>
    <p:sldId id="317" r:id="rId20"/>
    <p:sldId id="318" r:id="rId2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84">
          <p15:clr>
            <a:srgbClr val="A4A3A4"/>
          </p15:clr>
        </p15:guide>
        <p15:guide id="2" pos="2879">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D76465"/>
    <a:srgbClr val="2AA1B1"/>
    <a:srgbClr val="52E69F"/>
    <a:srgbClr val="343739"/>
    <a:srgbClr val="83DC7D"/>
    <a:srgbClr val="A5CE62"/>
    <a:srgbClr val="C0BF51"/>
    <a:srgbClr val="D6AF4C"/>
    <a:srgbClr val="E69F52"/>
    <a:srgbClr val="E2A85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188" autoAdjust="0"/>
    <p:restoredTop sz="94660"/>
  </p:normalViewPr>
  <p:slideViewPr>
    <p:cSldViewPr snapToGrid="0" showGuides="1">
      <p:cViewPr varScale="1">
        <p:scale>
          <a:sx n="170" d="100"/>
          <a:sy n="170" d="100"/>
        </p:scale>
        <p:origin x="848" y="176"/>
      </p:cViewPr>
      <p:guideLst>
        <p:guide orient="horz" pos="1684"/>
        <p:guide pos="287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34"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1048735"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10/25/25</a:t>
            </a:fld>
            <a:endParaRPr lang="en-US"/>
          </a:p>
        </p:txBody>
      </p:sp>
      <p:sp>
        <p:nvSpPr>
          <p:cNvPr id="1048736"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048737"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jpe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728"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defRPr>
            </a:lvl1pPr>
          </a:lstStyle>
          <a:p>
            <a:endParaRPr lang="zh-CN" altLang="en-US"/>
          </a:p>
        </p:txBody>
      </p:sp>
      <p:sp>
        <p:nvSpPr>
          <p:cNvPr id="1048729"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defRPr>
            </a:lvl1pPr>
          </a:lstStyle>
          <a:p>
            <a:fld id="{BFF339DE-EEE7-4EFD-934B-E270273A9911}" type="datetimeFigureOut">
              <a:rPr lang="zh-CN" altLang="en-US" smtClean="0"/>
              <a:t>2025/10/25</a:t>
            </a:fld>
            <a:endParaRPr lang="zh-CN" altLang="en-US"/>
          </a:p>
        </p:txBody>
      </p:sp>
      <p:sp>
        <p:nvSpPr>
          <p:cNvPr id="1048730"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1048731"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48732"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defRPr>
            </a:lvl1pPr>
          </a:lstStyle>
          <a:p>
            <a:endParaRPr lang="zh-CN" altLang="en-US"/>
          </a:p>
        </p:txBody>
      </p:sp>
      <p:sp>
        <p:nvSpPr>
          <p:cNvPr id="1048733"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defRPr>
            </a:lvl1pPr>
          </a:lstStyle>
          <a:p>
            <a:fld id="{5F3E38BA-6584-4C93-AF50-D4036B68C5C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9.xml"/><Relationship Id="rId7" Type="http://schemas.openxmlformats.org/officeDocument/2006/relationships/tags" Target="../tags/tag13.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tags" Target="../tags/tag12.xml"/><Relationship Id="rId11" Type="http://schemas.openxmlformats.org/officeDocument/2006/relationships/image" Target="../media/image3.png"/><Relationship Id="rId5" Type="http://schemas.openxmlformats.org/officeDocument/2006/relationships/tags" Target="../tags/tag11.xml"/><Relationship Id="rId10" Type="http://schemas.openxmlformats.org/officeDocument/2006/relationships/image" Target="../media/image2.png"/><Relationship Id="rId4" Type="http://schemas.openxmlformats.org/officeDocument/2006/relationships/tags" Target="../tags/tag10.xml"/><Relationship Id="rId9"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67.xml"/><Relationship Id="rId7" Type="http://schemas.openxmlformats.org/officeDocument/2006/relationships/image" Target="../media/image4.png"/><Relationship Id="rId2" Type="http://schemas.openxmlformats.org/officeDocument/2006/relationships/tags" Target="../tags/tag66.xml"/><Relationship Id="rId1" Type="http://schemas.openxmlformats.org/officeDocument/2006/relationships/tags" Target="../tags/tag65.xml"/><Relationship Id="rId6" Type="http://schemas.openxmlformats.org/officeDocument/2006/relationships/slideMaster" Target="../slideMasters/slideMaster1.xml"/><Relationship Id="rId5" Type="http://schemas.openxmlformats.org/officeDocument/2006/relationships/tags" Target="../tags/tag69.xml"/><Relationship Id="rId4" Type="http://schemas.openxmlformats.org/officeDocument/2006/relationships/tags" Target="../tags/tag68.xml"/></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72.xml"/><Relationship Id="rId7" Type="http://schemas.openxmlformats.org/officeDocument/2006/relationships/image" Target="../media/image6.png"/><Relationship Id="rId2" Type="http://schemas.openxmlformats.org/officeDocument/2006/relationships/tags" Target="../tags/tag71.xml"/><Relationship Id="rId1" Type="http://schemas.openxmlformats.org/officeDocument/2006/relationships/tags" Target="../tags/tag70.xml"/><Relationship Id="rId6" Type="http://schemas.openxmlformats.org/officeDocument/2006/relationships/slideMaster" Target="../slideMasters/slideMaster1.xml"/><Relationship Id="rId5" Type="http://schemas.openxmlformats.org/officeDocument/2006/relationships/tags" Target="../tags/tag74.xml"/><Relationship Id="rId4" Type="http://schemas.openxmlformats.org/officeDocument/2006/relationships/tags" Target="../tags/tag73.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77.xml"/><Relationship Id="rId7" Type="http://schemas.openxmlformats.org/officeDocument/2006/relationships/image" Target="../media/image4.png"/><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slideMaster" Target="../slideMasters/slideMaster1.xml"/><Relationship Id="rId5" Type="http://schemas.openxmlformats.org/officeDocument/2006/relationships/tags" Target="../tags/tag79.xml"/><Relationship Id="rId4" Type="http://schemas.openxmlformats.org/officeDocument/2006/relationships/tags" Target="../tags/tag78.xm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87.xml"/><Relationship Id="rId3" Type="http://schemas.openxmlformats.org/officeDocument/2006/relationships/tags" Target="../tags/tag82.xml"/><Relationship Id="rId7" Type="http://schemas.openxmlformats.org/officeDocument/2006/relationships/tags" Target="../tags/tag86.xml"/><Relationship Id="rId2" Type="http://schemas.openxmlformats.org/officeDocument/2006/relationships/tags" Target="../tags/tag81.xml"/><Relationship Id="rId1" Type="http://schemas.openxmlformats.org/officeDocument/2006/relationships/tags" Target="../tags/tag80.xml"/><Relationship Id="rId6" Type="http://schemas.openxmlformats.org/officeDocument/2006/relationships/tags" Target="../tags/tag85.xml"/><Relationship Id="rId11" Type="http://schemas.openxmlformats.org/officeDocument/2006/relationships/image" Target="../media/image4.png"/><Relationship Id="rId5" Type="http://schemas.openxmlformats.org/officeDocument/2006/relationships/tags" Target="../tags/tag84.xml"/><Relationship Id="rId10" Type="http://schemas.openxmlformats.org/officeDocument/2006/relationships/image" Target="../media/image5.png"/><Relationship Id="rId4" Type="http://schemas.openxmlformats.org/officeDocument/2006/relationships/tags" Target="../tags/tag83.xml"/><Relationship Id="rId9"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95.xml"/><Relationship Id="rId3" Type="http://schemas.openxmlformats.org/officeDocument/2006/relationships/tags" Target="../tags/tag90.xml"/><Relationship Id="rId7" Type="http://schemas.openxmlformats.org/officeDocument/2006/relationships/tags" Target="../tags/tag94.xml"/><Relationship Id="rId2" Type="http://schemas.openxmlformats.org/officeDocument/2006/relationships/tags" Target="../tags/tag89.xml"/><Relationship Id="rId1" Type="http://schemas.openxmlformats.org/officeDocument/2006/relationships/tags" Target="../tags/tag88.xml"/><Relationship Id="rId6" Type="http://schemas.openxmlformats.org/officeDocument/2006/relationships/tags" Target="../tags/tag93.xml"/><Relationship Id="rId5" Type="http://schemas.openxmlformats.org/officeDocument/2006/relationships/tags" Target="../tags/tag92.xml"/><Relationship Id="rId10" Type="http://schemas.openxmlformats.org/officeDocument/2006/relationships/image" Target="../media/image4.png"/><Relationship Id="rId4" Type="http://schemas.openxmlformats.org/officeDocument/2006/relationships/tags" Target="../tags/tag91.xml"/><Relationship Id="rId9"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8" Type="http://schemas.openxmlformats.org/officeDocument/2006/relationships/tags" Target="../tags/tag103.xml"/><Relationship Id="rId3" Type="http://schemas.openxmlformats.org/officeDocument/2006/relationships/tags" Target="../tags/tag98.xml"/><Relationship Id="rId7" Type="http://schemas.openxmlformats.org/officeDocument/2006/relationships/tags" Target="../tags/tag102.xml"/><Relationship Id="rId2" Type="http://schemas.openxmlformats.org/officeDocument/2006/relationships/tags" Target="../tags/tag97.xml"/><Relationship Id="rId1" Type="http://schemas.openxmlformats.org/officeDocument/2006/relationships/tags" Target="../tags/tag96.xml"/><Relationship Id="rId6" Type="http://schemas.openxmlformats.org/officeDocument/2006/relationships/tags" Target="../tags/tag101.xml"/><Relationship Id="rId5" Type="http://schemas.openxmlformats.org/officeDocument/2006/relationships/tags" Target="../tags/tag100.xml"/><Relationship Id="rId10" Type="http://schemas.openxmlformats.org/officeDocument/2006/relationships/image" Target="../media/image4.png"/><Relationship Id="rId4" Type="http://schemas.openxmlformats.org/officeDocument/2006/relationships/tags" Target="../tags/tag99.xml"/><Relationship Id="rId9"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111.xml"/><Relationship Id="rId13" Type="http://schemas.openxmlformats.org/officeDocument/2006/relationships/image" Target="../media/image4.png"/><Relationship Id="rId3" Type="http://schemas.openxmlformats.org/officeDocument/2006/relationships/tags" Target="../tags/tag106.xml"/><Relationship Id="rId7" Type="http://schemas.openxmlformats.org/officeDocument/2006/relationships/tags" Target="../tags/tag110.xml"/><Relationship Id="rId12" Type="http://schemas.openxmlformats.org/officeDocument/2006/relationships/image" Target="../media/image5.png"/><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tags" Target="../tags/tag109.xml"/><Relationship Id="rId11" Type="http://schemas.openxmlformats.org/officeDocument/2006/relationships/slideMaster" Target="../slideMasters/slideMaster1.xml"/><Relationship Id="rId5" Type="http://schemas.openxmlformats.org/officeDocument/2006/relationships/tags" Target="../tags/tag108.xml"/><Relationship Id="rId10" Type="http://schemas.openxmlformats.org/officeDocument/2006/relationships/tags" Target="../tags/tag113.xml"/><Relationship Id="rId4" Type="http://schemas.openxmlformats.org/officeDocument/2006/relationships/tags" Target="../tags/tag107.xml"/><Relationship Id="rId9" Type="http://schemas.openxmlformats.org/officeDocument/2006/relationships/tags" Target="../tags/tag112.xml"/></Relationships>
</file>

<file path=ppt/slideLayouts/_rels/slideLayout17.xml.rels><?xml version="1.0" encoding="UTF-8" standalone="yes"?>
<Relationships xmlns="http://schemas.openxmlformats.org/package/2006/relationships"><Relationship Id="rId8" Type="http://schemas.openxmlformats.org/officeDocument/2006/relationships/tags" Target="../tags/tag121.xml"/><Relationship Id="rId3" Type="http://schemas.openxmlformats.org/officeDocument/2006/relationships/tags" Target="../tags/tag116.xml"/><Relationship Id="rId7" Type="http://schemas.openxmlformats.org/officeDocument/2006/relationships/tags" Target="../tags/tag120.xml"/><Relationship Id="rId12" Type="http://schemas.openxmlformats.org/officeDocument/2006/relationships/image" Target="../media/image4.png"/><Relationship Id="rId2" Type="http://schemas.openxmlformats.org/officeDocument/2006/relationships/tags" Target="../tags/tag115.xml"/><Relationship Id="rId1" Type="http://schemas.openxmlformats.org/officeDocument/2006/relationships/tags" Target="../tags/tag114.xml"/><Relationship Id="rId6" Type="http://schemas.openxmlformats.org/officeDocument/2006/relationships/tags" Target="../tags/tag119.xml"/><Relationship Id="rId11" Type="http://schemas.openxmlformats.org/officeDocument/2006/relationships/slideMaster" Target="../slideMasters/slideMaster1.xml"/><Relationship Id="rId5" Type="http://schemas.openxmlformats.org/officeDocument/2006/relationships/tags" Target="../tags/tag118.xml"/><Relationship Id="rId10" Type="http://schemas.openxmlformats.org/officeDocument/2006/relationships/tags" Target="../tags/tag123.xml"/><Relationship Id="rId4" Type="http://schemas.openxmlformats.org/officeDocument/2006/relationships/tags" Target="../tags/tag117.xml"/><Relationship Id="rId9" Type="http://schemas.openxmlformats.org/officeDocument/2006/relationships/tags" Target="../tags/tag122.xml"/></Relationships>
</file>

<file path=ppt/slideLayouts/_rels/slideLayout18.xml.rels><?xml version="1.0" encoding="UTF-8" standalone="yes"?>
<Relationships xmlns="http://schemas.openxmlformats.org/package/2006/relationships"><Relationship Id="rId8" Type="http://schemas.openxmlformats.org/officeDocument/2006/relationships/tags" Target="../tags/tag131.xml"/><Relationship Id="rId3" Type="http://schemas.openxmlformats.org/officeDocument/2006/relationships/tags" Target="../tags/tag126.xml"/><Relationship Id="rId7" Type="http://schemas.openxmlformats.org/officeDocument/2006/relationships/tags" Target="../tags/tag130.xml"/><Relationship Id="rId12" Type="http://schemas.openxmlformats.org/officeDocument/2006/relationships/image" Target="../media/image4.png"/><Relationship Id="rId2" Type="http://schemas.openxmlformats.org/officeDocument/2006/relationships/tags" Target="../tags/tag125.xml"/><Relationship Id="rId1" Type="http://schemas.openxmlformats.org/officeDocument/2006/relationships/tags" Target="../tags/tag124.xml"/><Relationship Id="rId6" Type="http://schemas.openxmlformats.org/officeDocument/2006/relationships/tags" Target="../tags/tag129.xml"/><Relationship Id="rId11" Type="http://schemas.openxmlformats.org/officeDocument/2006/relationships/image" Target="../media/image5.png"/><Relationship Id="rId5" Type="http://schemas.openxmlformats.org/officeDocument/2006/relationships/tags" Target="../tags/tag128.xml"/><Relationship Id="rId10" Type="http://schemas.openxmlformats.org/officeDocument/2006/relationships/slideMaster" Target="../slideMasters/slideMaster1.xml"/><Relationship Id="rId4" Type="http://schemas.openxmlformats.org/officeDocument/2006/relationships/tags" Target="../tags/tag127.xml"/><Relationship Id="rId9" Type="http://schemas.openxmlformats.org/officeDocument/2006/relationships/tags" Target="../tags/tag132.xml"/></Relationships>
</file>

<file path=ppt/slideLayouts/_rels/slideLayout2.xml.rels><?xml version="1.0" encoding="UTF-8" standalone="yes"?>
<Relationships xmlns="http://schemas.openxmlformats.org/package/2006/relationships"><Relationship Id="rId8" Type="http://schemas.openxmlformats.org/officeDocument/2006/relationships/tags" Target="../tags/tag21.xml"/><Relationship Id="rId3" Type="http://schemas.openxmlformats.org/officeDocument/2006/relationships/tags" Target="../tags/tag16.xml"/><Relationship Id="rId7" Type="http://schemas.openxmlformats.org/officeDocument/2006/relationships/tags" Target="../tags/tag20.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tags" Target="../tags/tag19.xml"/><Relationship Id="rId11" Type="http://schemas.openxmlformats.org/officeDocument/2006/relationships/image" Target="../media/image5.png"/><Relationship Id="rId5" Type="http://schemas.openxmlformats.org/officeDocument/2006/relationships/tags" Target="../tags/tag18.xml"/><Relationship Id="rId10" Type="http://schemas.openxmlformats.org/officeDocument/2006/relationships/image" Target="../media/image4.png"/><Relationship Id="rId4" Type="http://schemas.openxmlformats.org/officeDocument/2006/relationships/tags" Target="../tags/tag17.xml"/><Relationship Id="rId9"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24.xml"/><Relationship Id="rId7" Type="http://schemas.openxmlformats.org/officeDocument/2006/relationships/image" Target="../media/image6.png"/><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slideMaster" Target="../slideMasters/slideMaster1.xml"/><Relationship Id="rId5" Type="http://schemas.openxmlformats.org/officeDocument/2006/relationships/tags" Target="../tags/tag26.xml"/><Relationship Id="rId4" Type="http://schemas.openxmlformats.org/officeDocument/2006/relationships/tags" Target="../tags/tag25.xml"/></Relationships>
</file>

<file path=ppt/slideLayouts/_rels/slideLayout4.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29.xml"/><Relationship Id="rId7" Type="http://schemas.openxmlformats.org/officeDocument/2006/relationships/tags" Target="../tags/tag33.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9"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41.xml"/><Relationship Id="rId3" Type="http://schemas.openxmlformats.org/officeDocument/2006/relationships/tags" Target="../tags/tag36.xml"/><Relationship Id="rId7" Type="http://schemas.openxmlformats.org/officeDocument/2006/relationships/tags" Target="../tags/tag40.xml"/><Relationship Id="rId2" Type="http://schemas.openxmlformats.org/officeDocument/2006/relationships/tags" Target="../tags/tag35.xml"/><Relationship Id="rId1" Type="http://schemas.openxmlformats.org/officeDocument/2006/relationships/tags" Target="../tags/tag34.xml"/><Relationship Id="rId6" Type="http://schemas.openxmlformats.org/officeDocument/2006/relationships/tags" Target="../tags/tag39.xml"/><Relationship Id="rId11" Type="http://schemas.openxmlformats.org/officeDocument/2006/relationships/image" Target="../media/image4.png"/><Relationship Id="rId5" Type="http://schemas.openxmlformats.org/officeDocument/2006/relationships/tags" Target="../tags/tag38.xml"/><Relationship Id="rId10" Type="http://schemas.openxmlformats.org/officeDocument/2006/relationships/slideMaster" Target="../slideMasters/slideMaster1.xml"/><Relationship Id="rId4" Type="http://schemas.openxmlformats.org/officeDocument/2006/relationships/tags" Target="../tags/tag37.xml"/><Relationship Id="rId9" Type="http://schemas.openxmlformats.org/officeDocument/2006/relationships/tags" Target="../tags/tag42.xml"/></Relationships>
</file>

<file path=ppt/slideLayouts/_rels/slideLayout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45.xml"/><Relationship Id="rId7" Type="http://schemas.openxmlformats.org/officeDocument/2006/relationships/slideMaster" Target="../slideMasters/slideMaster1.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10" Type="http://schemas.openxmlformats.org/officeDocument/2006/relationships/image" Target="../media/image8.png"/><Relationship Id="rId4" Type="http://schemas.openxmlformats.org/officeDocument/2006/relationships/tags" Target="../tags/tag46.xml"/><Relationship Id="rId9"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8" Type="http://schemas.openxmlformats.org/officeDocument/2006/relationships/slideMaster" Target="../slideMasters/slideMaster1.xml"/><Relationship Id="rId3" Type="http://schemas.openxmlformats.org/officeDocument/2006/relationships/tags" Target="../tags/tag54.xml"/><Relationship Id="rId7" Type="http://schemas.openxmlformats.org/officeDocument/2006/relationships/tags" Target="../tags/tag58.xml"/><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tags" Target="../tags/tag57.xml"/><Relationship Id="rId5" Type="http://schemas.openxmlformats.org/officeDocument/2006/relationships/tags" Target="../tags/tag56.xml"/><Relationship Id="rId4" Type="http://schemas.openxmlformats.org/officeDocument/2006/relationships/tags" Target="../tags/tag55.xml"/><Relationship Id="rId9"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61.xml"/><Relationship Id="rId7" Type="http://schemas.openxmlformats.org/officeDocument/2006/relationships/slideMaster" Target="../slideMasters/slideMaster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tags" Target="../tags/tag64.xml"/><Relationship Id="rId5" Type="http://schemas.openxmlformats.org/officeDocument/2006/relationships/tags" Target="../tags/tag63.xml"/><Relationship Id="rId4" Type="http://schemas.openxmlformats.org/officeDocument/2006/relationships/tags" Target="../tags/tag6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2"/>
        </a:solidFill>
        <a:effectLst/>
      </p:bgPr>
    </p:bg>
    <p:spTree>
      <p:nvGrpSpPr>
        <p:cNvPr id="1" name=""/>
        <p:cNvGrpSpPr/>
        <p:nvPr/>
      </p:nvGrpSpPr>
      <p:grpSpPr>
        <a:xfrm>
          <a:off x="0" y="0"/>
          <a:ext cx="0" cy="0"/>
          <a:chOff x="0" y="0"/>
          <a:chExt cx="0" cy="0"/>
        </a:xfrm>
      </p:grpSpPr>
      <p:pic>
        <p:nvPicPr>
          <p:cNvPr id="2097152" name="图片 4"/>
          <p:cNvPicPr>
            <a:picLocks noChangeAspect="1"/>
          </p:cNvPicPr>
          <p:nvPr userDrawn="1">
            <p:custDataLst>
              <p:tags r:id="rId1"/>
            </p:custDataLst>
          </p:nvPr>
        </p:nvPicPr>
        <p:blipFill>
          <a:blip r:embed="rId9"/>
          <a:stretch>
            <a:fillRect/>
          </a:stretch>
        </p:blipFill>
        <p:spPr>
          <a:xfrm>
            <a:off x="0" y="2286"/>
            <a:ext cx="9144000" cy="5138927"/>
          </a:xfrm>
          <a:prstGeom prst="rect">
            <a:avLst/>
          </a:prstGeom>
        </p:spPr>
      </p:pic>
      <p:pic>
        <p:nvPicPr>
          <p:cNvPr id="2097153" name="图片 6"/>
          <p:cNvPicPr>
            <a:picLocks noChangeAspect="1"/>
          </p:cNvPicPr>
          <p:nvPr userDrawn="1">
            <p:custDataLst>
              <p:tags r:id="rId2"/>
            </p:custDataLst>
          </p:nvPr>
        </p:nvPicPr>
        <p:blipFill>
          <a:blip r:embed="rId10" cstate="print"/>
          <a:stretch>
            <a:fillRect/>
          </a:stretch>
        </p:blipFill>
        <p:spPr>
          <a:xfrm>
            <a:off x="0" y="571500"/>
            <a:ext cx="9144000" cy="4572000"/>
          </a:xfrm>
          <a:prstGeom prst="rect">
            <a:avLst/>
          </a:prstGeom>
        </p:spPr>
      </p:pic>
      <p:sp>
        <p:nvSpPr>
          <p:cNvPr id="1048582" name="标题 1"/>
          <p:cNvSpPr>
            <a:spLocks noGrp="1"/>
          </p:cNvSpPr>
          <p:nvPr>
            <p:ph type="ctrTitle" hasCustomPrompt="1"/>
            <p:custDataLst>
              <p:tags r:id="rId3"/>
            </p:custDataLst>
          </p:nvPr>
        </p:nvSpPr>
        <p:spPr>
          <a:xfrm>
            <a:off x="1423035" y="1428750"/>
            <a:ext cx="6298565" cy="1186815"/>
          </a:xfrm>
        </p:spPr>
        <p:txBody>
          <a:bodyPr lIns="90000" tIns="46800" rIns="90000" bIns="0" anchor="b" anchorCtr="0">
            <a:normAutofit/>
          </a:bodyPr>
          <a:lstStyle>
            <a:lvl1pPr algn="ctr">
              <a:defRPr sz="5400" spc="450" baseline="0">
                <a:blipFill>
                  <a:blip r:embed="rId11"/>
                  <a:stretch>
                    <a:fillRect/>
                  </a:stretch>
                </a:blipFill>
                <a:latin typeface="Arial" panose="020B0604020202020204" pitchFamily="34" charset="0"/>
                <a:ea typeface="Arial" panose="020B0604020202020204" pitchFamily="34" charset="0"/>
              </a:defRPr>
            </a:lvl1pPr>
          </a:lstStyle>
          <a:p>
            <a:r>
              <a:rPr lang="zh-CN" altLang="en-US" dirty="0"/>
              <a:t>单击此处编辑标题</a:t>
            </a:r>
          </a:p>
        </p:txBody>
      </p:sp>
      <p:sp>
        <p:nvSpPr>
          <p:cNvPr id="1048583" name="副标题 2"/>
          <p:cNvSpPr>
            <a:spLocks noGrp="1"/>
          </p:cNvSpPr>
          <p:nvPr>
            <p:ph type="subTitle" idx="1" hasCustomPrompt="1"/>
            <p:custDataLst>
              <p:tags r:id="rId4"/>
            </p:custDataLst>
          </p:nvPr>
        </p:nvSpPr>
        <p:spPr>
          <a:xfrm>
            <a:off x="1422780" y="2674620"/>
            <a:ext cx="6298440" cy="504009"/>
          </a:xfrm>
        </p:spPr>
        <p:txBody>
          <a:bodyPr lIns="90000" tIns="0" rIns="90000" bIns="46800">
            <a:normAutofit/>
          </a:bodyPr>
          <a:lstStyle>
            <a:lvl1pPr marL="0" indent="0" algn="ctr" eaLnBrk="1" fontAlgn="auto" latinLnBrk="0" hangingPunct="1">
              <a:lnSpc>
                <a:spcPct val="100000"/>
              </a:lnSpc>
              <a:buNone/>
              <a:defRPr sz="2400" u="none" strike="noStrike" kern="1200" cap="none" spc="150" normalizeH="0" baseline="0">
                <a:solidFill>
                  <a:schemeClr val="bg1"/>
                </a:solidFill>
                <a:latin typeface="Arial" panose="020B0604020202020204" pitchFamily="34" charset="0"/>
                <a:ea typeface="Arial" panose="020B060402020202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dirty="0"/>
              <a:t>单击此处编辑副标题</a:t>
            </a:r>
          </a:p>
        </p:txBody>
      </p:sp>
      <p:sp>
        <p:nvSpPr>
          <p:cNvPr id="1048584" name="日期占位符 15"/>
          <p:cNvSpPr>
            <a:spLocks noGrp="1"/>
          </p:cNvSpPr>
          <p:nvPr>
            <p:ph type="dt" sz="half" idx="10"/>
            <p:custDataLst>
              <p:tags r:id="rId5"/>
            </p:custDataLst>
          </p:nvPr>
        </p:nvSpPr>
        <p:spPr/>
        <p:txBody>
          <a:bodyPr/>
          <a:lstStyle/>
          <a:p>
            <a:fld id="{760FBDFE-C587-4B4C-A407-44438C67B59E}" type="datetimeFigureOut">
              <a:rPr lang="zh-CN" altLang="en-US" smtClean="0"/>
              <a:t>2025/10/25</a:t>
            </a:fld>
            <a:endParaRPr lang="zh-CN" altLang="en-US"/>
          </a:p>
        </p:txBody>
      </p:sp>
      <p:sp>
        <p:nvSpPr>
          <p:cNvPr id="1048585" name="页脚占位符 16"/>
          <p:cNvSpPr>
            <a:spLocks noGrp="1"/>
          </p:cNvSpPr>
          <p:nvPr>
            <p:ph type="ftr" sz="quarter" idx="11"/>
            <p:custDataLst>
              <p:tags r:id="rId6"/>
            </p:custDataLst>
          </p:nvPr>
        </p:nvSpPr>
        <p:spPr/>
        <p:txBody>
          <a:bodyPr/>
          <a:lstStyle/>
          <a:p>
            <a:endParaRPr lang="zh-CN" altLang="en-US" dirty="0"/>
          </a:p>
        </p:txBody>
      </p:sp>
      <p:sp>
        <p:nvSpPr>
          <p:cNvPr id="1048586" name="灯片编号占位符 17"/>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pic>
        <p:nvPicPr>
          <p:cNvPr id="2097178" name="图片 5" descr="图层 3"/>
          <p:cNvPicPr>
            <a:picLocks noChangeAspect="1"/>
          </p:cNvPicPr>
          <p:nvPr userDrawn="1">
            <p:custDataLst>
              <p:tags r:id="rId1"/>
            </p:custDataLst>
          </p:nvPr>
        </p:nvPicPr>
        <p:blipFill>
          <a:blip r:embed="rId7"/>
          <a:stretch>
            <a:fillRect/>
          </a:stretch>
        </p:blipFill>
        <p:spPr>
          <a:xfrm>
            <a:off x="8419465" y="4690745"/>
            <a:ext cx="685165" cy="427355"/>
          </a:xfrm>
          <a:prstGeom prst="rect">
            <a:avLst/>
          </a:prstGeom>
        </p:spPr>
      </p:pic>
      <p:sp>
        <p:nvSpPr>
          <p:cNvPr id="1048724" name="日期占位符 2"/>
          <p:cNvSpPr>
            <a:spLocks noGrp="1"/>
          </p:cNvSpPr>
          <p:nvPr>
            <p:ph type="dt" sz="half" idx="10"/>
            <p:custDataLst>
              <p:tags r:id="rId2"/>
            </p:custDataLst>
          </p:nvPr>
        </p:nvSpPr>
        <p:spPr/>
        <p:txBody>
          <a:bodyPr/>
          <a:lstStyle/>
          <a:p>
            <a:fld id="{760FBDFE-C587-4B4C-A407-44438C67B59E}" type="datetimeFigureOut">
              <a:rPr lang="zh-CN" altLang="en-US" smtClean="0"/>
              <a:t>2025/10/25</a:t>
            </a:fld>
            <a:endParaRPr lang="zh-CN" altLang="en-US"/>
          </a:p>
        </p:txBody>
      </p:sp>
      <p:sp>
        <p:nvSpPr>
          <p:cNvPr id="1048725" name="页脚占位符 3"/>
          <p:cNvSpPr>
            <a:spLocks noGrp="1"/>
          </p:cNvSpPr>
          <p:nvPr>
            <p:ph type="ftr" sz="quarter" idx="11"/>
            <p:custDataLst>
              <p:tags r:id="rId3"/>
            </p:custDataLst>
          </p:nvPr>
        </p:nvSpPr>
        <p:spPr/>
        <p:txBody>
          <a:bodyPr/>
          <a:lstStyle/>
          <a:p>
            <a:endParaRPr lang="zh-CN" altLang="en-US"/>
          </a:p>
        </p:txBody>
      </p:sp>
      <p:sp>
        <p:nvSpPr>
          <p:cNvPr id="1048726"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
        <p:nvSpPr>
          <p:cNvPr id="1048727" name="内容占位符 6"/>
          <p:cNvSpPr>
            <a:spLocks noGrp="1"/>
          </p:cNvSpPr>
          <p:nvPr>
            <p:ph sz="quarter" idx="13"/>
            <p:custDataLst>
              <p:tags r:id="rId5"/>
            </p:custDataLst>
          </p:nvPr>
        </p:nvSpPr>
        <p:spPr>
          <a:xfrm>
            <a:off x="502448" y="714382"/>
            <a:ext cx="8139178" cy="4041680"/>
          </a:xfrm>
        </p:spPr>
        <p:txBody>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vl2pPr>
              <a:defRPr baseline="0">
                <a:solidFill>
                  <a:schemeClr val="tx1">
                    <a:lumMod val="85000"/>
                    <a:lumOff val="15000"/>
                  </a:schemeClr>
                </a:solidFill>
                <a:latin typeface="Arial" panose="020B0604020202020204" pitchFamily="34" charset="0"/>
                <a:ea typeface="Arial" panose="020B0604020202020204" pitchFamily="34" charset="0"/>
              </a:defRPr>
            </a:lvl2pPr>
            <a:lvl3pPr>
              <a:defRPr baseline="0">
                <a:solidFill>
                  <a:schemeClr val="tx1">
                    <a:lumMod val="85000"/>
                    <a:lumOff val="15000"/>
                  </a:schemeClr>
                </a:solidFill>
                <a:latin typeface="Arial" panose="020B0604020202020204" pitchFamily="34" charset="0"/>
                <a:ea typeface="Arial" panose="020B0604020202020204" pitchFamily="34" charset="0"/>
              </a:defRPr>
            </a:lvl3pPr>
            <a:lvl4pPr>
              <a:defRPr baseline="0">
                <a:solidFill>
                  <a:schemeClr val="tx1">
                    <a:lumMod val="85000"/>
                    <a:lumOff val="15000"/>
                  </a:schemeClr>
                </a:solidFill>
                <a:latin typeface="Arial" panose="020B0604020202020204" pitchFamily="34" charset="0"/>
                <a:ea typeface="Arial" panose="020B0604020202020204" pitchFamily="34" charset="0"/>
              </a:defRPr>
            </a:lvl4pPr>
            <a:lvl5pPr>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1048695" name="标题 1"/>
          <p:cNvSpPr>
            <a:spLocks noGrp="1"/>
          </p:cNvSpPr>
          <p:nvPr>
            <p:ph type="title" hasCustomPrompt="1"/>
            <p:custDataLst>
              <p:tags r:id="rId1"/>
            </p:custDataLst>
          </p:nvPr>
        </p:nvSpPr>
        <p:spPr>
          <a:xfrm>
            <a:off x="2061845" y="1524635"/>
            <a:ext cx="5020945" cy="1237615"/>
          </a:xfrm>
        </p:spPr>
        <p:txBody>
          <a:bodyPr vert="horz" lIns="90000" tIns="46800" rIns="90000" bIns="0" rtlCol="0" anchor="b" anchorCtr="0">
            <a:normAutofit/>
          </a:bodyPr>
          <a:lstStyle>
            <a:lvl1pPr marL="0" marR="0" algn="ctr" defTabSz="685800" rtl="0" eaLnBrk="1" fontAlgn="auto" latinLnBrk="0" hangingPunct="1">
              <a:lnSpc>
                <a:spcPct val="100000"/>
              </a:lnSpc>
              <a:buNone/>
              <a:defRPr kumimoji="0" lang="zh-CN" altLang="en-US" sz="8000" b="1" i="0" u="none" strike="noStrike" kern="1200" cap="none" spc="450" normalizeH="0" baseline="0" noProof="1" dirty="0">
                <a:blipFill>
                  <a:blip r:embed="rId8"/>
                  <a:stretch>
                    <a:fillRect/>
                  </a:stretch>
                </a:blipFill>
                <a:latin typeface="Arial" panose="020B0604020202020204" pitchFamily="34" charset="0"/>
                <a:ea typeface="Arial" panose="020B0604020202020204" pitchFamily="34" charset="0"/>
                <a:cs typeface="+mj-cs"/>
                <a:sym typeface="+mn-ea"/>
              </a:defRPr>
            </a:lvl1pPr>
          </a:lstStyle>
          <a:p>
            <a:pPr lvl="0"/>
            <a:r>
              <a:rPr dirty="0">
                <a:sym typeface="+mn-ea"/>
              </a:rPr>
              <a:t>编辑标题</a:t>
            </a:r>
          </a:p>
        </p:txBody>
      </p:sp>
      <p:sp>
        <p:nvSpPr>
          <p:cNvPr id="1048696" name="日期占位符 2"/>
          <p:cNvSpPr>
            <a:spLocks noGrp="1"/>
          </p:cNvSpPr>
          <p:nvPr>
            <p:ph type="dt" sz="half" idx="10"/>
            <p:custDataLst>
              <p:tags r:id="rId2"/>
            </p:custDataLst>
          </p:nvPr>
        </p:nvSpPr>
        <p:spPr/>
        <p:txBody>
          <a:bodyPr/>
          <a:lstStyle/>
          <a:p>
            <a:fld id="{760FBDFE-C587-4B4C-A407-44438C67B59E}" type="datetimeFigureOut">
              <a:rPr lang="zh-CN" altLang="en-US" smtClean="0"/>
              <a:t>2025/10/25</a:t>
            </a:fld>
            <a:endParaRPr lang="zh-CN" altLang="en-US"/>
          </a:p>
        </p:txBody>
      </p:sp>
      <p:sp>
        <p:nvSpPr>
          <p:cNvPr id="1048697" name="页脚占位符 3"/>
          <p:cNvSpPr>
            <a:spLocks noGrp="1"/>
          </p:cNvSpPr>
          <p:nvPr>
            <p:ph type="ftr" sz="quarter" idx="11"/>
            <p:custDataLst>
              <p:tags r:id="rId3"/>
            </p:custDataLst>
          </p:nvPr>
        </p:nvSpPr>
        <p:spPr/>
        <p:txBody>
          <a:bodyPr/>
          <a:lstStyle/>
          <a:p>
            <a:endParaRPr lang="zh-CN" altLang="en-US"/>
          </a:p>
        </p:txBody>
      </p:sp>
      <p:sp>
        <p:nvSpPr>
          <p:cNvPr id="1048698"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
        <p:nvSpPr>
          <p:cNvPr id="1048699" name="文本占位符 8"/>
          <p:cNvSpPr>
            <a:spLocks noGrp="1"/>
          </p:cNvSpPr>
          <p:nvPr>
            <p:ph type="body" sz="quarter" idx="13" hasCustomPrompt="1"/>
            <p:custDataLst>
              <p:tags r:id="rId5"/>
            </p:custDataLst>
          </p:nvPr>
        </p:nvSpPr>
        <p:spPr>
          <a:xfrm>
            <a:off x="2061210" y="2809875"/>
            <a:ext cx="5021580" cy="638175"/>
          </a:xfrm>
        </p:spPr>
        <p:txBody>
          <a:bodyPr lIns="90000" rIns="90000" bIns="46800">
            <a:normAutofit/>
          </a:bodyPr>
          <a:lstStyle>
            <a:lvl1pPr marL="0" indent="0" algn="ctr" eaLnBrk="1" fontAlgn="auto" latinLnBrk="0" hangingPunct="1">
              <a:lnSpc>
                <a:spcPct val="100000"/>
              </a:lnSpc>
              <a:spcAft>
                <a:spcPts val="700"/>
              </a:spcAft>
              <a:buNone/>
              <a:defRPr sz="2400" baseline="0">
                <a:solidFill>
                  <a:schemeClr val="bg1"/>
                </a:solidFill>
                <a:latin typeface="Arial" panose="020B0604020202020204" pitchFamily="34" charset="0"/>
                <a:ea typeface="Arial" panose="020B0604020202020204" pitchFamily="34" charset="0"/>
              </a:defRPr>
            </a:lvl1pPr>
          </a:lstStyle>
          <a:p>
            <a:pPr lvl="0"/>
            <a:r>
              <a:rPr lang="zh-CN" altLang="en-US" dirty="0"/>
              <a:t>单击此处编辑文本</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pic>
        <p:nvPicPr>
          <p:cNvPr id="2097173" name="图片 7" descr="图层 3"/>
          <p:cNvPicPr>
            <a:picLocks noChangeAspect="1"/>
          </p:cNvPicPr>
          <p:nvPr userDrawn="1">
            <p:custDataLst>
              <p:tags r:id="rId1"/>
            </p:custDataLst>
          </p:nvPr>
        </p:nvPicPr>
        <p:blipFill>
          <a:blip r:embed="rId7"/>
          <a:stretch>
            <a:fillRect/>
          </a:stretch>
        </p:blipFill>
        <p:spPr>
          <a:xfrm>
            <a:off x="8419465" y="4690745"/>
            <a:ext cx="685165" cy="427355"/>
          </a:xfrm>
          <a:prstGeom prst="rect">
            <a:avLst/>
          </a:prstGeom>
        </p:spPr>
      </p:pic>
      <p:sp>
        <p:nvSpPr>
          <p:cNvPr id="1048691" name="标题 1"/>
          <p:cNvSpPr>
            <a:spLocks noGrp="1"/>
          </p:cNvSpPr>
          <p:nvPr>
            <p:ph type="title"/>
            <p:custDataLst>
              <p:tags r:id="rId2"/>
            </p:custDataLst>
          </p:nvPr>
        </p:nvSpPr>
        <p:spPr/>
        <p:txBody>
          <a:bodyPr>
            <a:normAutofit/>
          </a:bodyPr>
          <a:lstStyle>
            <a:lvl1pPr>
              <a:defRPr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单击此处编辑母版标题样式</a:t>
            </a:r>
          </a:p>
        </p:txBody>
      </p:sp>
      <p:sp>
        <p:nvSpPr>
          <p:cNvPr id="1048692" name="日期占位符 2"/>
          <p:cNvSpPr>
            <a:spLocks noGrp="1"/>
          </p:cNvSpPr>
          <p:nvPr>
            <p:ph type="dt" sz="half" idx="10"/>
            <p:custDataLst>
              <p:tags r:id="rId3"/>
            </p:custDataLst>
          </p:nvPr>
        </p:nvSpPr>
        <p:spPr/>
        <p:txBody>
          <a:bodyPr/>
          <a:lstStyle/>
          <a:p>
            <a:fld id="{760FBDFE-C587-4B4C-A407-44438C67B59E}" type="datetimeFigureOut">
              <a:rPr lang="zh-CN" altLang="en-US" smtClean="0"/>
              <a:t>2025/10/25</a:t>
            </a:fld>
            <a:endParaRPr lang="zh-CN" altLang="en-US"/>
          </a:p>
        </p:txBody>
      </p:sp>
      <p:sp>
        <p:nvSpPr>
          <p:cNvPr id="1048693" name="页脚占位符 3"/>
          <p:cNvSpPr>
            <a:spLocks noGrp="1"/>
          </p:cNvSpPr>
          <p:nvPr>
            <p:ph type="ftr" sz="quarter" idx="11"/>
            <p:custDataLst>
              <p:tags r:id="rId4"/>
            </p:custDataLst>
          </p:nvPr>
        </p:nvSpPr>
        <p:spPr/>
        <p:txBody>
          <a:bodyPr/>
          <a:lstStyle/>
          <a:p>
            <a:endParaRPr lang="zh-CN" altLang="en-US" dirty="0"/>
          </a:p>
        </p:txBody>
      </p:sp>
      <p:sp>
        <p:nvSpPr>
          <p:cNvPr id="1048694"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1048606" name="矩形 5"/>
          <p:cNvSpPr/>
          <p:nvPr userDrawn="1">
            <p:custDataLst>
              <p:tags r:id="rId1"/>
            </p:custDataLst>
          </p:nvPr>
        </p:nvSpPr>
        <p:spPr>
          <a:xfrm>
            <a:off x="238601" y="204788"/>
            <a:ext cx="8769191" cy="4733925"/>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pic>
        <p:nvPicPr>
          <p:cNvPr id="2097157" name="图片 7" descr="图层 2"/>
          <p:cNvPicPr>
            <a:picLocks noChangeAspect="1"/>
          </p:cNvPicPr>
          <p:nvPr userDrawn="1">
            <p:custDataLst>
              <p:tags r:id="rId2"/>
            </p:custDataLst>
          </p:nvPr>
        </p:nvPicPr>
        <p:blipFill>
          <a:blip r:embed="rId10"/>
          <a:stretch>
            <a:fillRect/>
          </a:stretch>
        </p:blipFill>
        <p:spPr>
          <a:xfrm>
            <a:off x="8378825" y="4496435"/>
            <a:ext cx="629285" cy="442595"/>
          </a:xfrm>
          <a:prstGeom prst="rect">
            <a:avLst/>
          </a:prstGeom>
        </p:spPr>
      </p:pic>
      <p:pic>
        <p:nvPicPr>
          <p:cNvPr id="2097158" name="图片 8" descr="图层 3"/>
          <p:cNvPicPr>
            <a:picLocks noChangeAspect="1"/>
          </p:cNvPicPr>
          <p:nvPr userDrawn="1">
            <p:custDataLst>
              <p:tags r:id="rId3"/>
            </p:custDataLst>
          </p:nvPr>
        </p:nvPicPr>
        <p:blipFill>
          <a:blip r:embed="rId11"/>
          <a:stretch>
            <a:fillRect/>
          </a:stretch>
        </p:blipFill>
        <p:spPr>
          <a:xfrm>
            <a:off x="238760" y="4583430"/>
            <a:ext cx="657225" cy="409575"/>
          </a:xfrm>
          <a:prstGeom prst="rect">
            <a:avLst/>
          </a:prstGeom>
        </p:spPr>
      </p:pic>
      <p:sp>
        <p:nvSpPr>
          <p:cNvPr id="1048607" name="标题 1"/>
          <p:cNvSpPr>
            <a:spLocks noGrp="1"/>
          </p:cNvSpPr>
          <p:nvPr>
            <p:ph type="title" hasCustomPrompt="1"/>
            <p:custDataLst>
              <p:tags r:id="rId4"/>
            </p:custDataLst>
          </p:nvPr>
        </p:nvSpPr>
        <p:spPr>
          <a:xfrm>
            <a:off x="961200" y="936900"/>
            <a:ext cx="7219800" cy="542700"/>
          </a:xfrm>
        </p:spPr>
        <p:txBody>
          <a:bodyPr anchor="ctr">
            <a:normAutofit/>
          </a:bodyPr>
          <a:lstStyle>
            <a:lvl1pPr>
              <a:defRPr sz="24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单击此处编辑标题</a:t>
            </a:r>
          </a:p>
        </p:txBody>
      </p:sp>
      <p:sp>
        <p:nvSpPr>
          <p:cNvPr id="1048608" name="内容占位符 6"/>
          <p:cNvSpPr>
            <a:spLocks noGrp="1"/>
          </p:cNvSpPr>
          <p:nvPr>
            <p:ph sz="quarter" idx="13"/>
            <p:custDataLst>
              <p:tags r:id="rId5"/>
            </p:custDataLst>
          </p:nvPr>
        </p:nvSpPr>
        <p:spPr>
          <a:xfrm>
            <a:off x="960835" y="1622700"/>
            <a:ext cx="7219950" cy="2583900"/>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vl2pPr>
              <a:defRPr sz="1050" baseline="0">
                <a:solidFill>
                  <a:schemeClr val="tx1">
                    <a:lumMod val="85000"/>
                    <a:lumOff val="15000"/>
                  </a:schemeClr>
                </a:solidFill>
                <a:latin typeface="Arial" panose="020B0604020202020204" pitchFamily="34" charset="0"/>
                <a:ea typeface="Arial" panose="020B0604020202020204" pitchFamily="34" charset="0"/>
              </a:defRPr>
            </a:lvl2pPr>
            <a:lvl3pPr>
              <a:defRPr sz="1050" baseline="0">
                <a:solidFill>
                  <a:schemeClr val="tx1">
                    <a:lumMod val="85000"/>
                    <a:lumOff val="15000"/>
                  </a:schemeClr>
                </a:solidFill>
                <a:latin typeface="Arial" panose="020B0604020202020204" pitchFamily="34" charset="0"/>
                <a:ea typeface="Arial" panose="020B0604020202020204" pitchFamily="34" charset="0"/>
              </a:defRPr>
            </a:lvl3pPr>
            <a:lvl4pPr>
              <a:defRPr sz="1050" baseline="0">
                <a:solidFill>
                  <a:schemeClr val="tx1">
                    <a:lumMod val="85000"/>
                    <a:lumOff val="15000"/>
                  </a:schemeClr>
                </a:solidFill>
                <a:latin typeface="Arial" panose="020B0604020202020204" pitchFamily="34" charset="0"/>
                <a:ea typeface="Arial" panose="020B0604020202020204" pitchFamily="34" charset="0"/>
              </a:defRPr>
            </a:lvl4pPr>
            <a:lvl5pPr>
              <a:defRPr sz="105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09" name="页脚占位符 3"/>
          <p:cNvSpPr>
            <a:spLocks noGrp="1"/>
          </p:cNvSpPr>
          <p:nvPr>
            <p:ph type="ftr" sz="quarter" idx="11"/>
            <p:custDataLst>
              <p:tags r:id="rId6"/>
            </p:custDataLst>
          </p:nvPr>
        </p:nvSpPr>
        <p:spPr/>
        <p:txBody>
          <a:bodyPr/>
          <a:lstStyle/>
          <a:p>
            <a:endParaRPr lang="zh-CN" altLang="en-US" dirty="0"/>
          </a:p>
        </p:txBody>
      </p:sp>
      <p:sp>
        <p:nvSpPr>
          <p:cNvPr id="1048610" name="日期占位符 2"/>
          <p:cNvSpPr>
            <a:spLocks noGrp="1"/>
          </p:cNvSpPr>
          <p:nvPr>
            <p:ph type="dt" sz="half" idx="10"/>
            <p:custDataLst>
              <p:tags r:id="rId7"/>
            </p:custDataLst>
          </p:nvPr>
        </p:nvSpPr>
        <p:spPr/>
        <p:txBody>
          <a:bodyPr/>
          <a:lstStyle/>
          <a:p>
            <a:fld id="{760FBDFE-C587-4B4C-A407-44438C67B59E}" type="datetimeFigureOut">
              <a:rPr lang="zh-CN" altLang="en-US" smtClean="0"/>
              <a:t>2025/10/25</a:t>
            </a:fld>
            <a:endParaRPr lang="zh-CN" altLang="en-US"/>
          </a:p>
        </p:txBody>
      </p:sp>
      <p:sp>
        <p:nvSpPr>
          <p:cNvPr id="1048611" name="灯片编号占位符 4"/>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048633" name="矩形 5"/>
          <p:cNvSpPr/>
          <p:nvPr userDrawn="1">
            <p:custDataLst>
              <p:tags r:id="rId1"/>
            </p:custDataLst>
          </p:nvPr>
        </p:nvSpPr>
        <p:spPr>
          <a:xfrm>
            <a:off x="-5715" y="-2857"/>
            <a:ext cx="3617595" cy="514921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pic>
        <p:nvPicPr>
          <p:cNvPr id="2097163" name="图片 7" descr="图层 3"/>
          <p:cNvPicPr>
            <a:picLocks noChangeAspect="1"/>
          </p:cNvPicPr>
          <p:nvPr userDrawn="1">
            <p:custDataLst>
              <p:tags r:id="rId2"/>
            </p:custDataLst>
          </p:nvPr>
        </p:nvPicPr>
        <p:blipFill>
          <a:blip r:embed="rId10"/>
          <a:stretch>
            <a:fillRect/>
          </a:stretch>
        </p:blipFill>
        <p:spPr>
          <a:xfrm>
            <a:off x="95885" y="4613910"/>
            <a:ext cx="685165" cy="427355"/>
          </a:xfrm>
          <a:prstGeom prst="rect">
            <a:avLst/>
          </a:prstGeom>
        </p:spPr>
      </p:pic>
      <p:sp>
        <p:nvSpPr>
          <p:cNvPr id="1048634" name="标题 1"/>
          <p:cNvSpPr>
            <a:spLocks noGrp="1"/>
          </p:cNvSpPr>
          <p:nvPr>
            <p:ph type="title" hasCustomPrompt="1"/>
            <p:custDataLst>
              <p:tags r:id="rId3"/>
            </p:custDataLst>
          </p:nvPr>
        </p:nvSpPr>
        <p:spPr>
          <a:xfrm>
            <a:off x="325755" y="577850"/>
            <a:ext cx="3081655" cy="661670"/>
          </a:xfrm>
        </p:spPr>
        <p:txBody>
          <a:bodyPr anchor="ctr">
            <a:normAutofit/>
          </a:bodyPr>
          <a:lstStyle>
            <a:lvl1pPr>
              <a:defRPr sz="2700" baseline="0">
                <a:solidFill>
                  <a:schemeClr val="bg1"/>
                </a:solidFill>
                <a:latin typeface="Arial" panose="020B0604020202020204" pitchFamily="34" charset="0"/>
                <a:ea typeface="Arial" panose="020B0604020202020204" pitchFamily="34" charset="0"/>
              </a:defRPr>
            </a:lvl1pPr>
          </a:lstStyle>
          <a:p>
            <a:r>
              <a:rPr lang="zh-CN" altLang="en-US" dirty="0"/>
              <a:t>单击编辑标题</a:t>
            </a:r>
          </a:p>
        </p:txBody>
      </p:sp>
      <p:sp>
        <p:nvSpPr>
          <p:cNvPr id="1048635" name="页脚占位符 3"/>
          <p:cNvSpPr>
            <a:spLocks noGrp="1"/>
          </p:cNvSpPr>
          <p:nvPr>
            <p:ph type="ftr" sz="quarter" idx="11"/>
            <p:custDataLst>
              <p:tags r:id="rId4"/>
            </p:custDataLst>
          </p:nvPr>
        </p:nvSpPr>
        <p:spPr/>
        <p:txBody>
          <a:bodyPr/>
          <a:lstStyle/>
          <a:p>
            <a:endParaRPr lang="zh-CN" altLang="en-US" dirty="0"/>
          </a:p>
        </p:txBody>
      </p:sp>
      <p:sp>
        <p:nvSpPr>
          <p:cNvPr id="1048636"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
        <p:nvSpPr>
          <p:cNvPr id="1048637" name="文本占位符 6"/>
          <p:cNvSpPr>
            <a:spLocks noGrp="1"/>
          </p:cNvSpPr>
          <p:nvPr>
            <p:ph type="body" sz="quarter" idx="13"/>
            <p:custDataLst>
              <p:tags r:id="rId6"/>
            </p:custDataLst>
          </p:nvPr>
        </p:nvSpPr>
        <p:spPr>
          <a:xfrm>
            <a:off x="328930" y="1322705"/>
            <a:ext cx="3078480" cy="3069590"/>
          </a:xfrm>
        </p:spPr>
        <p:txBody>
          <a:bodyPr>
            <a:normAutofit/>
          </a:bodyPr>
          <a:lstStyle>
            <a:lvl1pPr>
              <a:defRPr sz="1050" baseline="0">
                <a:solidFill>
                  <a:schemeClr val="bg1"/>
                </a:solidFill>
                <a:latin typeface="Arial" panose="020B0604020202020204" pitchFamily="34" charset="0"/>
                <a:ea typeface="Arial" panose="020B0604020202020204" pitchFamily="34" charset="0"/>
              </a:defRPr>
            </a:lvl1pPr>
            <a:lvl2pPr>
              <a:defRPr sz="1050" baseline="0">
                <a:solidFill>
                  <a:schemeClr val="bg1"/>
                </a:solidFill>
                <a:latin typeface="Arial" panose="020B0604020202020204" pitchFamily="34" charset="0"/>
                <a:ea typeface="Arial" panose="020B0604020202020204" pitchFamily="34" charset="0"/>
              </a:defRPr>
            </a:lvl2pPr>
            <a:lvl3pPr>
              <a:defRPr sz="1050" baseline="0">
                <a:solidFill>
                  <a:schemeClr val="bg1"/>
                </a:solidFill>
                <a:latin typeface="Arial" panose="020B0604020202020204" pitchFamily="34" charset="0"/>
                <a:ea typeface="Arial" panose="020B0604020202020204" pitchFamily="34" charset="0"/>
              </a:defRPr>
            </a:lvl3pPr>
            <a:lvl4pPr>
              <a:defRPr sz="1050" baseline="0">
                <a:solidFill>
                  <a:schemeClr val="bg1"/>
                </a:solidFill>
                <a:latin typeface="Arial" panose="020B0604020202020204" pitchFamily="34" charset="0"/>
                <a:ea typeface="Arial" panose="020B0604020202020204" pitchFamily="34" charset="0"/>
              </a:defRPr>
            </a:lvl4pPr>
            <a:lvl5pPr>
              <a:defRPr sz="1050" baseline="0">
                <a:solidFill>
                  <a:schemeClr val="bg1"/>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38" name="内容占位符 8"/>
          <p:cNvSpPr>
            <a:spLocks noGrp="1"/>
          </p:cNvSpPr>
          <p:nvPr>
            <p:ph sz="quarter" idx="14"/>
            <p:custDataLst>
              <p:tags r:id="rId7"/>
            </p:custDataLst>
          </p:nvPr>
        </p:nvSpPr>
        <p:spPr>
          <a:xfrm>
            <a:off x="3825900" y="577454"/>
            <a:ext cx="4860000" cy="3815953"/>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vl2pPr>
              <a:defRPr sz="1050" baseline="0">
                <a:solidFill>
                  <a:schemeClr val="tx1">
                    <a:lumMod val="85000"/>
                    <a:lumOff val="15000"/>
                  </a:schemeClr>
                </a:solidFill>
                <a:latin typeface="Arial" panose="020B0604020202020204" pitchFamily="34" charset="0"/>
                <a:ea typeface="Arial" panose="020B0604020202020204" pitchFamily="34" charset="0"/>
              </a:defRPr>
            </a:lvl2pPr>
            <a:lvl3pPr>
              <a:defRPr sz="1050" baseline="0">
                <a:solidFill>
                  <a:schemeClr val="tx1">
                    <a:lumMod val="85000"/>
                    <a:lumOff val="15000"/>
                  </a:schemeClr>
                </a:solidFill>
                <a:latin typeface="Arial" panose="020B0604020202020204" pitchFamily="34" charset="0"/>
                <a:ea typeface="Arial" panose="020B0604020202020204" pitchFamily="34" charset="0"/>
              </a:defRPr>
            </a:lvl3pPr>
            <a:lvl4pPr>
              <a:defRPr sz="1050" baseline="0">
                <a:solidFill>
                  <a:schemeClr val="tx1">
                    <a:lumMod val="85000"/>
                    <a:lumOff val="15000"/>
                  </a:schemeClr>
                </a:solidFill>
                <a:latin typeface="Arial" panose="020B0604020202020204" pitchFamily="34" charset="0"/>
                <a:ea typeface="Arial" panose="020B0604020202020204" pitchFamily="34" charset="0"/>
              </a:defRPr>
            </a:lvl4pPr>
            <a:lvl5pPr>
              <a:defRPr sz="105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39" name="日期占位符 2"/>
          <p:cNvSpPr>
            <a:spLocks noGrp="1"/>
          </p:cNvSpPr>
          <p:nvPr>
            <p:ph type="dt" sz="half" idx="10"/>
            <p:custDataLst>
              <p:tags r:id="rId8"/>
            </p:custDataLst>
          </p:nvPr>
        </p:nvSpPr>
        <p:spPr/>
        <p:txBody>
          <a:bodyPr/>
          <a:lstStyle/>
          <a:p>
            <a:fld id="{760FBDFE-C587-4B4C-A407-44438C67B59E}" type="datetimeFigureOut">
              <a:rPr lang="zh-CN" altLang="en-US" smtClean="0"/>
              <a:t>2025/10/25</a:t>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48595" name="矩形 5"/>
          <p:cNvSpPr/>
          <p:nvPr userDrawn="1">
            <p:custDataLst>
              <p:tags r:id="rId1"/>
            </p:custDataLst>
          </p:nvPr>
        </p:nvSpPr>
        <p:spPr>
          <a:xfrm>
            <a:off x="0" y="-14764"/>
            <a:ext cx="9143524" cy="199786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pic>
        <p:nvPicPr>
          <p:cNvPr id="2097156" name="图片 7" descr="图层 3"/>
          <p:cNvPicPr>
            <a:picLocks noChangeAspect="1"/>
          </p:cNvPicPr>
          <p:nvPr userDrawn="1">
            <p:custDataLst>
              <p:tags r:id="rId2"/>
            </p:custDataLst>
          </p:nvPr>
        </p:nvPicPr>
        <p:blipFill>
          <a:blip r:embed="rId10"/>
          <a:stretch>
            <a:fillRect/>
          </a:stretch>
        </p:blipFill>
        <p:spPr>
          <a:xfrm>
            <a:off x="102235" y="66040"/>
            <a:ext cx="685165" cy="427355"/>
          </a:xfrm>
          <a:prstGeom prst="rect">
            <a:avLst/>
          </a:prstGeom>
        </p:spPr>
      </p:pic>
      <p:sp>
        <p:nvSpPr>
          <p:cNvPr id="1048596" name="标题 1"/>
          <p:cNvSpPr>
            <a:spLocks noGrp="1"/>
          </p:cNvSpPr>
          <p:nvPr>
            <p:ph type="title"/>
            <p:custDataLst>
              <p:tags r:id="rId3"/>
            </p:custDataLst>
          </p:nvPr>
        </p:nvSpPr>
        <p:spPr>
          <a:xfrm>
            <a:off x="459000" y="585900"/>
            <a:ext cx="8232300" cy="469800"/>
          </a:xfrm>
        </p:spPr>
        <p:txBody>
          <a:bodyPr anchor="ctr">
            <a:normAutofit/>
          </a:bodyPr>
          <a:lstStyle>
            <a:lvl1pPr algn="ctr">
              <a:defRPr sz="2700" baseline="0">
                <a:solidFill>
                  <a:schemeClr val="bg1"/>
                </a:solidFill>
                <a:latin typeface="Arial" panose="020B0604020202020204" pitchFamily="34" charset="0"/>
                <a:ea typeface="Arial" panose="020B0604020202020204" pitchFamily="34" charset="0"/>
              </a:defRPr>
            </a:lvl1pPr>
          </a:lstStyle>
          <a:p>
            <a:r>
              <a:rPr lang="zh-CN" altLang="en-US"/>
              <a:t>单击此处编辑母版标题样式</a:t>
            </a:r>
          </a:p>
        </p:txBody>
      </p:sp>
      <p:sp>
        <p:nvSpPr>
          <p:cNvPr id="1048597" name="日期占位符 2"/>
          <p:cNvSpPr>
            <a:spLocks noGrp="1"/>
          </p:cNvSpPr>
          <p:nvPr>
            <p:ph type="dt" sz="half" idx="10"/>
            <p:custDataLst>
              <p:tags r:id="rId4"/>
            </p:custDataLst>
          </p:nvPr>
        </p:nvSpPr>
        <p:spPr/>
        <p:txBody>
          <a:bodyPr/>
          <a:lstStyle/>
          <a:p>
            <a:fld id="{760FBDFE-C587-4B4C-A407-44438C67B59E}" type="datetimeFigureOut">
              <a:rPr lang="zh-CN" altLang="en-US" smtClean="0"/>
              <a:t>2025/10/25</a:t>
            </a:fld>
            <a:endParaRPr lang="zh-CN" altLang="en-US"/>
          </a:p>
        </p:txBody>
      </p:sp>
      <p:sp>
        <p:nvSpPr>
          <p:cNvPr id="1048598" name="页脚占位符 3"/>
          <p:cNvSpPr>
            <a:spLocks noGrp="1"/>
          </p:cNvSpPr>
          <p:nvPr>
            <p:ph type="ftr" sz="quarter" idx="11"/>
            <p:custDataLst>
              <p:tags r:id="rId5"/>
            </p:custDataLst>
          </p:nvPr>
        </p:nvSpPr>
        <p:spPr/>
        <p:txBody>
          <a:bodyPr/>
          <a:lstStyle/>
          <a:p>
            <a:endParaRPr lang="zh-CN" altLang="en-US" dirty="0"/>
          </a:p>
        </p:txBody>
      </p:sp>
      <p:sp>
        <p:nvSpPr>
          <p:cNvPr id="1048599"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dirty="0"/>
          </a:p>
        </p:txBody>
      </p:sp>
      <p:sp>
        <p:nvSpPr>
          <p:cNvPr id="1048600" name="文本占位符 6"/>
          <p:cNvSpPr>
            <a:spLocks noGrp="1"/>
          </p:cNvSpPr>
          <p:nvPr>
            <p:ph type="body" sz="quarter" idx="13"/>
            <p:custDataLst>
              <p:tags r:id="rId7"/>
            </p:custDataLst>
          </p:nvPr>
        </p:nvSpPr>
        <p:spPr>
          <a:xfrm>
            <a:off x="459000" y="1244700"/>
            <a:ext cx="8231981" cy="621000"/>
          </a:xfrm>
        </p:spPr>
        <p:txBody>
          <a:bodyPr>
            <a:normAutofit/>
          </a:bodyPr>
          <a:lstStyle>
            <a:lvl1pPr algn="ctr">
              <a:defRPr baseline="0">
                <a:solidFill>
                  <a:schemeClr val="bg1"/>
                </a:solidFill>
                <a:latin typeface="Arial" panose="020B0604020202020204" pitchFamily="34" charset="0"/>
                <a:ea typeface="Arial" panose="020B0604020202020204" pitchFamily="34" charset="0"/>
              </a:defRPr>
            </a:lvl1pPr>
          </a:lstStyle>
          <a:p>
            <a:pPr lvl="0"/>
            <a:r>
              <a:rPr lang="zh-CN" altLang="en-US" dirty="0"/>
              <a:t>单击此处编辑母版文本样式</a:t>
            </a:r>
          </a:p>
        </p:txBody>
      </p:sp>
      <p:sp>
        <p:nvSpPr>
          <p:cNvPr id="1048601" name="内容占位符 8"/>
          <p:cNvSpPr>
            <a:spLocks noGrp="1"/>
          </p:cNvSpPr>
          <p:nvPr>
            <p:ph sz="quarter" idx="14"/>
            <p:custDataLst>
              <p:tags r:id="rId8"/>
            </p:custDataLst>
          </p:nvPr>
        </p:nvSpPr>
        <p:spPr>
          <a:xfrm>
            <a:off x="459581" y="2106000"/>
            <a:ext cx="8224200" cy="2573100"/>
          </a:xfrm>
        </p:spPr>
        <p:txBody>
          <a:bodyPr>
            <a:normAutofit/>
          </a:bodyPr>
          <a:lstStyle>
            <a:lvl1pPr>
              <a:defRPr sz="1050" baseline="0">
                <a:solidFill>
                  <a:schemeClr val="bg1"/>
                </a:solidFill>
                <a:latin typeface="Arial" panose="020B0604020202020204" pitchFamily="34" charset="0"/>
                <a:ea typeface="Arial" panose="020B0604020202020204" pitchFamily="34" charset="0"/>
              </a:defRPr>
            </a:lvl1pPr>
            <a:lvl2pPr>
              <a:defRPr sz="1050" baseline="0">
                <a:solidFill>
                  <a:schemeClr val="bg1"/>
                </a:solidFill>
                <a:latin typeface="Arial" panose="020B0604020202020204" pitchFamily="34" charset="0"/>
                <a:ea typeface="Arial" panose="020B0604020202020204" pitchFamily="34" charset="0"/>
              </a:defRPr>
            </a:lvl2pPr>
            <a:lvl3pPr>
              <a:defRPr sz="1050" baseline="0">
                <a:solidFill>
                  <a:schemeClr val="bg1"/>
                </a:solidFill>
                <a:latin typeface="Arial" panose="020B0604020202020204" pitchFamily="34" charset="0"/>
                <a:ea typeface="Arial" panose="020B0604020202020204" pitchFamily="34" charset="0"/>
              </a:defRPr>
            </a:lvl3pPr>
            <a:lvl4pPr>
              <a:defRPr sz="1050" baseline="0">
                <a:solidFill>
                  <a:schemeClr val="bg1"/>
                </a:solidFill>
                <a:latin typeface="Arial" panose="020B0604020202020204" pitchFamily="34" charset="0"/>
                <a:ea typeface="Arial" panose="020B0604020202020204" pitchFamily="34" charset="0"/>
              </a:defRPr>
            </a:lvl4pPr>
            <a:lvl5pPr>
              <a:defRPr sz="1050" baseline="0">
                <a:solidFill>
                  <a:schemeClr val="bg1"/>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1048684" name="矩形 5"/>
          <p:cNvSpPr/>
          <p:nvPr userDrawn="1">
            <p:custDataLst>
              <p:tags r:id="rId1"/>
            </p:custDataLst>
          </p:nvPr>
        </p:nvSpPr>
        <p:spPr>
          <a:xfrm>
            <a:off x="3334" y="3771900"/>
            <a:ext cx="9143524" cy="13716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grpSp>
        <p:nvGrpSpPr>
          <p:cNvPr id="73" name="组合 10"/>
          <p:cNvGrpSpPr/>
          <p:nvPr userDrawn="1">
            <p:custDataLst>
              <p:tags r:id="rId2"/>
            </p:custDataLst>
          </p:nvPr>
        </p:nvGrpSpPr>
        <p:grpSpPr>
          <a:xfrm>
            <a:off x="130175" y="59690"/>
            <a:ext cx="8933180" cy="442595"/>
            <a:chOff x="130175" y="59690"/>
            <a:chExt cx="8933180" cy="442595"/>
          </a:xfrm>
        </p:grpSpPr>
        <p:pic>
          <p:nvPicPr>
            <p:cNvPr id="2097171" name="图片 7" descr="图层 2"/>
            <p:cNvPicPr>
              <a:picLocks noChangeAspect="1"/>
            </p:cNvPicPr>
            <p:nvPr userDrawn="1">
              <p:custDataLst>
                <p:tags r:id="rId9"/>
              </p:custDataLst>
            </p:nvPr>
          </p:nvPicPr>
          <p:blipFill>
            <a:blip r:embed="rId12"/>
            <a:stretch>
              <a:fillRect/>
            </a:stretch>
          </p:blipFill>
          <p:spPr>
            <a:xfrm>
              <a:off x="130175" y="59690"/>
              <a:ext cx="629285" cy="442595"/>
            </a:xfrm>
            <a:prstGeom prst="rect">
              <a:avLst/>
            </a:prstGeom>
          </p:spPr>
        </p:pic>
        <p:pic>
          <p:nvPicPr>
            <p:cNvPr id="2097172" name="图片 9" descr="图层 3"/>
            <p:cNvPicPr>
              <a:picLocks noChangeAspect="1"/>
            </p:cNvPicPr>
            <p:nvPr userDrawn="1">
              <p:custDataLst>
                <p:tags r:id="rId10"/>
              </p:custDataLst>
            </p:nvPr>
          </p:nvPicPr>
          <p:blipFill>
            <a:blip r:embed="rId13"/>
            <a:stretch>
              <a:fillRect/>
            </a:stretch>
          </p:blipFill>
          <p:spPr>
            <a:xfrm>
              <a:off x="8378190" y="74930"/>
              <a:ext cx="685165" cy="427355"/>
            </a:xfrm>
            <a:prstGeom prst="rect">
              <a:avLst/>
            </a:prstGeom>
          </p:spPr>
        </p:pic>
      </p:grpSp>
      <p:sp>
        <p:nvSpPr>
          <p:cNvPr id="1048685" name="标题 1"/>
          <p:cNvSpPr>
            <a:spLocks noGrp="1"/>
          </p:cNvSpPr>
          <p:nvPr>
            <p:ph type="title"/>
            <p:custDataLst>
              <p:tags r:id="rId3"/>
            </p:custDataLst>
          </p:nvPr>
        </p:nvSpPr>
        <p:spPr>
          <a:xfrm>
            <a:off x="453600" y="502200"/>
            <a:ext cx="8232300" cy="423900"/>
          </a:xfrm>
        </p:spPr>
        <p:txBody>
          <a:bodyPr anchor="ctr">
            <a:normAutofit/>
          </a:bodyPr>
          <a:lstStyle>
            <a:lvl1pPr algn="ctr">
              <a:defRPr sz="24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单击此处编辑母版标题样式</a:t>
            </a:r>
          </a:p>
        </p:txBody>
      </p:sp>
      <p:sp>
        <p:nvSpPr>
          <p:cNvPr id="1048686" name="日期占位符 2"/>
          <p:cNvSpPr>
            <a:spLocks noGrp="1"/>
          </p:cNvSpPr>
          <p:nvPr>
            <p:ph type="dt" sz="half" idx="10"/>
            <p:custDataLst>
              <p:tags r:id="rId4"/>
            </p:custDataLst>
          </p:nvPr>
        </p:nvSpPr>
        <p:spPr/>
        <p:txBody>
          <a:bodyPr/>
          <a:lstStyle/>
          <a:p>
            <a:fld id="{760FBDFE-C587-4B4C-A407-44438C67B59E}" type="datetimeFigureOut">
              <a:rPr lang="zh-CN" altLang="en-US" smtClean="0"/>
              <a:t>2025/10/25</a:t>
            </a:fld>
            <a:endParaRPr lang="zh-CN" altLang="en-US"/>
          </a:p>
        </p:txBody>
      </p:sp>
      <p:sp>
        <p:nvSpPr>
          <p:cNvPr id="1048687" name="页脚占位符 3"/>
          <p:cNvSpPr>
            <a:spLocks noGrp="1"/>
          </p:cNvSpPr>
          <p:nvPr>
            <p:ph type="ftr" sz="quarter" idx="11"/>
            <p:custDataLst>
              <p:tags r:id="rId5"/>
            </p:custDataLst>
          </p:nvPr>
        </p:nvSpPr>
        <p:spPr/>
        <p:txBody>
          <a:bodyPr/>
          <a:lstStyle/>
          <a:p>
            <a:endParaRPr lang="zh-CN" altLang="en-US" dirty="0"/>
          </a:p>
        </p:txBody>
      </p:sp>
      <p:sp>
        <p:nvSpPr>
          <p:cNvPr id="1048688"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dirty="0"/>
          </a:p>
        </p:txBody>
      </p:sp>
      <p:sp>
        <p:nvSpPr>
          <p:cNvPr id="1048689" name="内容占位符 6"/>
          <p:cNvSpPr>
            <a:spLocks noGrp="1"/>
          </p:cNvSpPr>
          <p:nvPr>
            <p:ph sz="quarter" idx="13"/>
            <p:custDataLst>
              <p:tags r:id="rId7"/>
            </p:custDataLst>
          </p:nvPr>
        </p:nvSpPr>
        <p:spPr>
          <a:xfrm>
            <a:off x="453628" y="1260900"/>
            <a:ext cx="8243100" cy="2408400"/>
          </a:xfrm>
        </p:spPr>
        <p:txBody>
          <a:bodyPr>
            <a:normAutofit/>
          </a:bodyPr>
          <a:lstStyle>
            <a:lvl1pPr>
              <a:defRPr sz="1050" u="none" strike="noStrike" kern="1200" cap="none" spc="110" normalizeH="0" baseline="0">
                <a:solidFill>
                  <a:schemeClr val="tx1">
                    <a:lumMod val="85000"/>
                    <a:lumOff val="15000"/>
                  </a:schemeClr>
                </a:solidFill>
                <a:latin typeface="Arial" panose="020B0604020202020204" pitchFamily="34" charset="0"/>
                <a:ea typeface="Arial" panose="020B0604020202020204" pitchFamily="34" charset="0"/>
              </a:defRPr>
            </a:lvl1pPr>
            <a:lvl2pPr>
              <a:defRPr sz="1050" u="none" strike="noStrike" kern="1200" cap="none" spc="110" normalizeH="0" baseline="0">
                <a:solidFill>
                  <a:schemeClr val="tx1">
                    <a:lumMod val="85000"/>
                    <a:lumOff val="15000"/>
                  </a:schemeClr>
                </a:solidFill>
                <a:latin typeface="Arial" panose="020B0604020202020204" pitchFamily="34" charset="0"/>
                <a:ea typeface="Arial" panose="020B0604020202020204" pitchFamily="34" charset="0"/>
              </a:defRPr>
            </a:lvl2pPr>
            <a:lvl3pPr>
              <a:defRPr sz="1050" u="none" strike="noStrike" kern="1200" cap="none" spc="110" normalizeH="0" baseline="0">
                <a:solidFill>
                  <a:schemeClr val="tx1">
                    <a:lumMod val="85000"/>
                    <a:lumOff val="15000"/>
                  </a:schemeClr>
                </a:solidFill>
                <a:latin typeface="Arial" panose="020B0604020202020204" pitchFamily="34" charset="0"/>
                <a:ea typeface="Arial" panose="020B0604020202020204" pitchFamily="34" charset="0"/>
              </a:defRPr>
            </a:lvl3pPr>
            <a:lvl4pPr>
              <a:defRPr sz="1050" u="none" strike="noStrike" kern="1200" cap="none" spc="110" normalizeH="0" baseline="0">
                <a:solidFill>
                  <a:schemeClr val="tx1">
                    <a:lumMod val="85000"/>
                    <a:lumOff val="15000"/>
                  </a:schemeClr>
                </a:solidFill>
                <a:latin typeface="Arial" panose="020B0604020202020204" pitchFamily="34" charset="0"/>
                <a:ea typeface="Arial" panose="020B0604020202020204" pitchFamily="34" charset="0"/>
              </a:defRPr>
            </a:lvl4pPr>
            <a:lvl5pPr>
              <a:defRPr sz="1050" u="none" strike="noStrike" kern="1200" cap="none" spc="110" normalizeH="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90" name="文本占位符 8"/>
          <p:cNvSpPr>
            <a:spLocks noGrp="1"/>
          </p:cNvSpPr>
          <p:nvPr>
            <p:ph type="body" sz="quarter" idx="14"/>
            <p:custDataLst>
              <p:tags r:id="rId8"/>
            </p:custDataLst>
          </p:nvPr>
        </p:nvSpPr>
        <p:spPr>
          <a:xfrm>
            <a:off x="445500" y="3885300"/>
            <a:ext cx="8251200" cy="758700"/>
          </a:xfrm>
        </p:spPr>
        <p:txBody>
          <a:bodyPr/>
          <a:lstStyle>
            <a:lvl1pPr>
              <a:defRPr u="none" strike="noStrike" kern="1200" cap="none" spc="110" normalizeH="0" baseline="0">
                <a:solidFill>
                  <a:schemeClr val="bg1"/>
                </a:solidFill>
                <a:latin typeface="Arial" panose="020B0604020202020204" pitchFamily="34" charset="0"/>
                <a:ea typeface="Arial" panose="020B0604020202020204" pitchFamily="34" charset="0"/>
              </a:defRPr>
            </a:lvl1pPr>
          </a:lstStyle>
          <a:p>
            <a:pPr lvl="0"/>
            <a:r>
              <a:rPr lang="zh-CN" altLang="en-US" dirty="0"/>
              <a:t>单击此处编辑母版文本样式</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48613" name="矩形 5"/>
          <p:cNvSpPr/>
          <p:nvPr userDrawn="1">
            <p:custDataLst>
              <p:tags r:id="rId1"/>
            </p:custDataLst>
          </p:nvPr>
        </p:nvSpPr>
        <p:spPr>
          <a:xfrm>
            <a:off x="0" y="953"/>
            <a:ext cx="9143524" cy="6858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pic>
        <p:nvPicPr>
          <p:cNvPr id="2097160" name="图片 7" descr="图层 3"/>
          <p:cNvPicPr>
            <a:picLocks noChangeAspect="1"/>
          </p:cNvPicPr>
          <p:nvPr userDrawn="1">
            <p:custDataLst>
              <p:tags r:id="rId2"/>
            </p:custDataLst>
          </p:nvPr>
        </p:nvPicPr>
        <p:blipFill>
          <a:blip r:embed="rId12"/>
          <a:stretch>
            <a:fillRect/>
          </a:stretch>
        </p:blipFill>
        <p:spPr>
          <a:xfrm>
            <a:off x="0" y="4690745"/>
            <a:ext cx="685165" cy="427355"/>
          </a:xfrm>
          <a:prstGeom prst="rect">
            <a:avLst/>
          </a:prstGeom>
        </p:spPr>
      </p:pic>
      <p:sp>
        <p:nvSpPr>
          <p:cNvPr id="1048614" name="标题 1"/>
          <p:cNvSpPr>
            <a:spLocks noGrp="1"/>
          </p:cNvSpPr>
          <p:nvPr>
            <p:ph type="title"/>
            <p:custDataLst>
              <p:tags r:id="rId3"/>
            </p:custDataLst>
          </p:nvPr>
        </p:nvSpPr>
        <p:spPr>
          <a:xfrm>
            <a:off x="434700" y="178200"/>
            <a:ext cx="8278200" cy="331473"/>
          </a:xfrm>
        </p:spPr>
        <p:txBody>
          <a:bodyPr>
            <a:normAutofit fontScale="90000"/>
          </a:bodyPr>
          <a:lstStyle>
            <a:lvl1pPr>
              <a:defRPr sz="2000" baseline="0">
                <a:solidFill>
                  <a:schemeClr val="bg1"/>
                </a:solidFill>
                <a:latin typeface="Arial" panose="020B0604020202020204" pitchFamily="34" charset="0"/>
                <a:ea typeface="Arial" panose="020B0604020202020204" pitchFamily="34" charset="0"/>
              </a:defRPr>
            </a:lvl1pPr>
          </a:lstStyle>
          <a:p>
            <a:r>
              <a:rPr lang="zh-CN" altLang="en-US" dirty="0"/>
              <a:t>单击此处编辑母版标题样式</a:t>
            </a:r>
          </a:p>
        </p:txBody>
      </p:sp>
      <p:sp>
        <p:nvSpPr>
          <p:cNvPr id="1048615" name="日期占位符 2"/>
          <p:cNvSpPr>
            <a:spLocks noGrp="1"/>
          </p:cNvSpPr>
          <p:nvPr>
            <p:ph type="dt" sz="half" idx="10"/>
            <p:custDataLst>
              <p:tags r:id="rId4"/>
            </p:custDataLst>
          </p:nvPr>
        </p:nvSpPr>
        <p:spPr/>
        <p:txBody>
          <a:bodyPr/>
          <a:lstStyle/>
          <a:p>
            <a:fld id="{760FBDFE-C587-4B4C-A407-44438C67B59E}" type="datetimeFigureOut">
              <a:rPr lang="zh-CN" altLang="en-US" smtClean="0"/>
              <a:t>2025/10/25</a:t>
            </a:fld>
            <a:endParaRPr lang="zh-CN" altLang="en-US"/>
          </a:p>
        </p:txBody>
      </p:sp>
      <p:sp>
        <p:nvSpPr>
          <p:cNvPr id="1048616" name="页脚占位符 3"/>
          <p:cNvSpPr>
            <a:spLocks noGrp="1"/>
          </p:cNvSpPr>
          <p:nvPr>
            <p:ph type="ftr" sz="quarter" idx="11"/>
            <p:custDataLst>
              <p:tags r:id="rId5"/>
            </p:custDataLst>
          </p:nvPr>
        </p:nvSpPr>
        <p:spPr/>
        <p:txBody>
          <a:bodyPr/>
          <a:lstStyle/>
          <a:p>
            <a:endParaRPr lang="zh-CN" altLang="en-US" dirty="0"/>
          </a:p>
        </p:txBody>
      </p:sp>
      <p:sp>
        <p:nvSpPr>
          <p:cNvPr id="1048617"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dirty="0"/>
          </a:p>
        </p:txBody>
      </p:sp>
      <p:sp>
        <p:nvSpPr>
          <p:cNvPr id="1048618" name="内容占位符 6"/>
          <p:cNvSpPr>
            <a:spLocks noGrp="1"/>
          </p:cNvSpPr>
          <p:nvPr>
            <p:ph sz="quarter" idx="13"/>
            <p:custDataLst>
              <p:tags r:id="rId7"/>
            </p:custDataLst>
          </p:nvPr>
        </p:nvSpPr>
        <p:spPr>
          <a:xfrm>
            <a:off x="434700" y="1247400"/>
            <a:ext cx="4006800" cy="2170800"/>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vl2pPr>
              <a:defRPr sz="1050" baseline="0">
                <a:solidFill>
                  <a:schemeClr val="tx1">
                    <a:lumMod val="85000"/>
                    <a:lumOff val="15000"/>
                  </a:schemeClr>
                </a:solidFill>
                <a:latin typeface="Arial" panose="020B0604020202020204" pitchFamily="34" charset="0"/>
                <a:ea typeface="Arial" panose="020B0604020202020204" pitchFamily="34" charset="0"/>
              </a:defRPr>
            </a:lvl2pPr>
            <a:lvl3pPr>
              <a:defRPr sz="1050" baseline="0">
                <a:solidFill>
                  <a:schemeClr val="tx1">
                    <a:lumMod val="85000"/>
                    <a:lumOff val="15000"/>
                  </a:schemeClr>
                </a:solidFill>
                <a:latin typeface="Arial" panose="020B0604020202020204" pitchFamily="34" charset="0"/>
                <a:ea typeface="Arial" panose="020B0604020202020204" pitchFamily="34" charset="0"/>
              </a:defRPr>
            </a:lvl3pPr>
            <a:lvl4pPr>
              <a:defRPr sz="1050" baseline="0">
                <a:solidFill>
                  <a:schemeClr val="tx1">
                    <a:lumMod val="85000"/>
                    <a:lumOff val="15000"/>
                  </a:schemeClr>
                </a:solidFill>
                <a:latin typeface="Arial" panose="020B0604020202020204" pitchFamily="34" charset="0"/>
                <a:ea typeface="Arial" panose="020B0604020202020204" pitchFamily="34" charset="0"/>
              </a:defRPr>
            </a:lvl4pPr>
            <a:lvl5pPr>
              <a:defRPr sz="105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19" name="内容占位符 8"/>
          <p:cNvSpPr>
            <a:spLocks noGrp="1"/>
          </p:cNvSpPr>
          <p:nvPr>
            <p:ph sz="quarter" idx="14"/>
            <p:custDataLst>
              <p:tags r:id="rId8"/>
            </p:custDataLst>
          </p:nvPr>
        </p:nvSpPr>
        <p:spPr>
          <a:xfrm>
            <a:off x="4681800" y="1247400"/>
            <a:ext cx="4025700" cy="2170800"/>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vl2pPr>
              <a:defRPr sz="1050" baseline="0">
                <a:solidFill>
                  <a:schemeClr val="tx1">
                    <a:lumMod val="85000"/>
                    <a:lumOff val="15000"/>
                  </a:schemeClr>
                </a:solidFill>
                <a:latin typeface="Arial" panose="020B0604020202020204" pitchFamily="34" charset="0"/>
                <a:ea typeface="Arial" panose="020B0604020202020204" pitchFamily="34" charset="0"/>
              </a:defRPr>
            </a:lvl2pPr>
            <a:lvl3pPr>
              <a:defRPr sz="1050" baseline="0">
                <a:solidFill>
                  <a:schemeClr val="tx1">
                    <a:lumMod val="85000"/>
                    <a:lumOff val="15000"/>
                  </a:schemeClr>
                </a:solidFill>
                <a:latin typeface="Arial" panose="020B0604020202020204" pitchFamily="34" charset="0"/>
                <a:ea typeface="Arial" panose="020B0604020202020204" pitchFamily="34" charset="0"/>
              </a:defRPr>
            </a:lvl3pPr>
            <a:lvl4pPr>
              <a:defRPr sz="1050" baseline="0">
                <a:solidFill>
                  <a:schemeClr val="tx1">
                    <a:lumMod val="85000"/>
                    <a:lumOff val="15000"/>
                  </a:schemeClr>
                </a:solidFill>
                <a:latin typeface="Arial" panose="020B0604020202020204" pitchFamily="34" charset="0"/>
                <a:ea typeface="Arial" panose="020B0604020202020204" pitchFamily="34" charset="0"/>
              </a:defRPr>
            </a:lvl4pPr>
            <a:lvl5pPr>
              <a:defRPr sz="1050"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20" name="文本占位符 10"/>
          <p:cNvSpPr>
            <a:spLocks noGrp="1"/>
          </p:cNvSpPr>
          <p:nvPr>
            <p:ph type="body" sz="quarter" idx="15"/>
            <p:custDataLst>
              <p:tags r:id="rId9"/>
            </p:custDataLst>
          </p:nvPr>
        </p:nvSpPr>
        <p:spPr>
          <a:xfrm>
            <a:off x="429300" y="3612600"/>
            <a:ext cx="4006800" cy="585900"/>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p>
        </p:txBody>
      </p:sp>
      <p:sp>
        <p:nvSpPr>
          <p:cNvPr id="1048621" name="文本占位符 12"/>
          <p:cNvSpPr>
            <a:spLocks noGrp="1"/>
          </p:cNvSpPr>
          <p:nvPr>
            <p:ph type="body" sz="quarter" idx="16"/>
            <p:custDataLst>
              <p:tags r:id="rId10"/>
            </p:custDataLst>
          </p:nvPr>
        </p:nvSpPr>
        <p:spPr>
          <a:xfrm>
            <a:off x="4689900" y="3609900"/>
            <a:ext cx="4025700" cy="585900"/>
          </a:xfrm>
        </p:spPr>
        <p:txBody>
          <a:bodyPr>
            <a:normAutofit/>
          </a:bodyPr>
          <a:lstStyle>
            <a:lvl1pPr>
              <a:defRPr sz="1050"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048647" name="矩形 7"/>
          <p:cNvSpPr/>
          <p:nvPr userDrawn="1">
            <p:custDataLst>
              <p:tags r:id="rId1"/>
            </p:custDataLst>
          </p:nvPr>
        </p:nvSpPr>
        <p:spPr>
          <a:xfrm>
            <a:off x="-1429" y="719614"/>
            <a:ext cx="9144476" cy="3704273"/>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350" dirty="0">
              <a:ea typeface="Arial" panose="020B0604020202020204" pitchFamily="34" charset="0"/>
              <a:sym typeface="+mn-ea"/>
            </a:endParaRPr>
          </a:p>
        </p:txBody>
      </p:sp>
      <p:grpSp>
        <p:nvGrpSpPr>
          <p:cNvPr id="61" name="组合 8"/>
          <p:cNvGrpSpPr/>
          <p:nvPr userDrawn="1">
            <p:custDataLst>
              <p:tags r:id="rId2"/>
            </p:custDataLst>
          </p:nvPr>
        </p:nvGrpSpPr>
        <p:grpSpPr>
          <a:xfrm>
            <a:off x="-635" y="276860"/>
            <a:ext cx="9144000" cy="4764405"/>
            <a:chOff x="-635" y="276860"/>
            <a:chExt cx="9144000" cy="4764405"/>
          </a:xfrm>
        </p:grpSpPr>
        <p:pic>
          <p:nvPicPr>
            <p:cNvPr id="2097165" name="图片 5" descr="图层 2"/>
            <p:cNvPicPr>
              <a:picLocks noChangeAspect="1"/>
            </p:cNvPicPr>
            <p:nvPr userDrawn="1">
              <p:custDataLst>
                <p:tags r:id="rId8"/>
              </p:custDataLst>
            </p:nvPr>
          </p:nvPicPr>
          <p:blipFill>
            <a:blip r:embed="rId11"/>
            <a:stretch>
              <a:fillRect/>
            </a:stretch>
          </p:blipFill>
          <p:spPr>
            <a:xfrm>
              <a:off x="-635" y="276860"/>
              <a:ext cx="629285" cy="442595"/>
            </a:xfrm>
            <a:prstGeom prst="rect">
              <a:avLst/>
            </a:prstGeom>
          </p:spPr>
        </p:pic>
        <p:pic>
          <p:nvPicPr>
            <p:cNvPr id="2097166" name="图片 9" descr="图层 3"/>
            <p:cNvPicPr>
              <a:picLocks noChangeAspect="1"/>
            </p:cNvPicPr>
            <p:nvPr userDrawn="1">
              <p:custDataLst>
                <p:tags r:id="rId9"/>
              </p:custDataLst>
            </p:nvPr>
          </p:nvPicPr>
          <p:blipFill>
            <a:blip r:embed="rId12"/>
            <a:stretch>
              <a:fillRect/>
            </a:stretch>
          </p:blipFill>
          <p:spPr>
            <a:xfrm>
              <a:off x="8458200" y="4613910"/>
              <a:ext cx="685165" cy="427355"/>
            </a:xfrm>
            <a:prstGeom prst="rect">
              <a:avLst/>
            </a:prstGeom>
          </p:spPr>
        </p:pic>
      </p:grpSp>
      <p:sp>
        <p:nvSpPr>
          <p:cNvPr id="1048648" name="标题 1"/>
          <p:cNvSpPr>
            <a:spLocks noGrp="1"/>
          </p:cNvSpPr>
          <p:nvPr>
            <p:ph type="title" hasCustomPrompt="1"/>
            <p:custDataLst>
              <p:tags r:id="rId3"/>
            </p:custDataLst>
          </p:nvPr>
        </p:nvSpPr>
        <p:spPr>
          <a:xfrm>
            <a:off x="1142100" y="1004400"/>
            <a:ext cx="6858000" cy="1790100"/>
          </a:xfrm>
        </p:spPr>
        <p:txBody>
          <a:bodyPr anchor="b">
            <a:normAutofit/>
          </a:bodyPr>
          <a:lstStyle>
            <a:lvl1pPr algn="ctr">
              <a:defRPr sz="4500" baseline="0">
                <a:solidFill>
                  <a:schemeClr val="tx1">
                    <a:lumMod val="85000"/>
                    <a:lumOff val="15000"/>
                  </a:schemeClr>
                </a:solidFill>
                <a:latin typeface="Arial" panose="020B0604020202020204" pitchFamily="34" charset="0"/>
                <a:ea typeface="Arial" panose="020B0604020202020204" pitchFamily="34" charset="0"/>
              </a:defRPr>
            </a:lvl1pPr>
          </a:lstStyle>
          <a:p>
            <a:r>
              <a:rPr lang="zh-CN" altLang="en-US" dirty="0"/>
              <a:t>单击此处编辑标题</a:t>
            </a:r>
          </a:p>
        </p:txBody>
      </p:sp>
      <p:sp>
        <p:nvSpPr>
          <p:cNvPr id="1048649" name="日期占位符 2"/>
          <p:cNvSpPr>
            <a:spLocks noGrp="1"/>
          </p:cNvSpPr>
          <p:nvPr>
            <p:ph type="dt" sz="half" idx="10"/>
            <p:custDataLst>
              <p:tags r:id="rId4"/>
            </p:custDataLst>
          </p:nvPr>
        </p:nvSpPr>
        <p:spPr/>
        <p:txBody>
          <a:bodyPr/>
          <a:lstStyle/>
          <a:p>
            <a:fld id="{760FBDFE-C587-4B4C-A407-44438C67B59E}" type="datetimeFigureOut">
              <a:rPr lang="zh-CN" altLang="en-US" smtClean="0"/>
              <a:t>2025/10/25</a:t>
            </a:fld>
            <a:endParaRPr lang="zh-CN" altLang="en-US"/>
          </a:p>
        </p:txBody>
      </p:sp>
      <p:sp>
        <p:nvSpPr>
          <p:cNvPr id="1048650" name="页脚占位符 3"/>
          <p:cNvSpPr>
            <a:spLocks noGrp="1"/>
          </p:cNvSpPr>
          <p:nvPr>
            <p:ph type="ftr" sz="quarter" idx="11"/>
            <p:custDataLst>
              <p:tags r:id="rId5"/>
            </p:custDataLst>
          </p:nvPr>
        </p:nvSpPr>
        <p:spPr/>
        <p:txBody>
          <a:bodyPr/>
          <a:lstStyle/>
          <a:p>
            <a:endParaRPr lang="zh-CN" altLang="en-US" dirty="0"/>
          </a:p>
        </p:txBody>
      </p:sp>
      <p:sp>
        <p:nvSpPr>
          <p:cNvPr id="1048651"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dirty="0"/>
          </a:p>
        </p:txBody>
      </p:sp>
      <p:sp>
        <p:nvSpPr>
          <p:cNvPr id="1048652" name="文本占位符 6"/>
          <p:cNvSpPr>
            <a:spLocks noGrp="1"/>
          </p:cNvSpPr>
          <p:nvPr>
            <p:ph type="body" sz="quarter" idx="13"/>
            <p:custDataLst>
              <p:tags r:id="rId7"/>
            </p:custDataLst>
          </p:nvPr>
        </p:nvSpPr>
        <p:spPr>
          <a:xfrm>
            <a:off x="1141810" y="2897100"/>
            <a:ext cx="6858000" cy="1242000"/>
          </a:xfrm>
        </p:spPr>
        <p:txBody>
          <a:bodyPr>
            <a:normAutofit/>
          </a:bodyPr>
          <a:lstStyle>
            <a:lvl1pPr algn="ctr">
              <a:defRPr baseline="0">
                <a:solidFill>
                  <a:schemeClr val="tx1">
                    <a:lumMod val="85000"/>
                    <a:lumOff val="15000"/>
                  </a:schemeClr>
                </a:solidFill>
                <a:latin typeface="Arial" panose="020B0604020202020204" pitchFamily="34" charset="0"/>
                <a:ea typeface="Arial" panose="020B0604020202020204" pitchFamily="34" charset="0"/>
              </a:defRPr>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80" name="组合 10"/>
          <p:cNvGrpSpPr/>
          <p:nvPr userDrawn="1">
            <p:custDataLst>
              <p:tags r:id="rId1"/>
            </p:custDataLst>
          </p:nvPr>
        </p:nvGrpSpPr>
        <p:grpSpPr>
          <a:xfrm>
            <a:off x="30522" y="20451"/>
            <a:ext cx="9074108" cy="5097649"/>
            <a:chOff x="30522" y="20451"/>
            <a:chExt cx="9074108" cy="5097649"/>
          </a:xfrm>
        </p:grpSpPr>
        <p:pic>
          <p:nvPicPr>
            <p:cNvPr id="2097175" name="图片 6" descr="图层 3"/>
            <p:cNvPicPr>
              <a:picLocks noChangeAspect="1"/>
            </p:cNvPicPr>
            <p:nvPr userDrawn="1">
              <p:custDataLst>
                <p:tags r:id="rId7"/>
              </p:custDataLst>
            </p:nvPr>
          </p:nvPicPr>
          <p:blipFill>
            <a:blip r:embed="rId10"/>
            <a:stretch>
              <a:fillRect/>
            </a:stretch>
          </p:blipFill>
          <p:spPr>
            <a:xfrm>
              <a:off x="8419465" y="4690745"/>
              <a:ext cx="685165" cy="427355"/>
            </a:xfrm>
            <a:prstGeom prst="rect">
              <a:avLst/>
            </a:prstGeom>
          </p:spPr>
        </p:pic>
        <p:pic>
          <p:nvPicPr>
            <p:cNvPr id="2097176" name="图片 9" descr="图层 2"/>
            <p:cNvPicPr>
              <a:picLocks noChangeAspect="1"/>
            </p:cNvPicPr>
            <p:nvPr userDrawn="1">
              <p:custDataLst>
                <p:tags r:id="rId8"/>
              </p:custDataLst>
            </p:nvPr>
          </p:nvPicPr>
          <p:blipFill>
            <a:blip r:embed="rId11"/>
            <a:stretch>
              <a:fillRect/>
            </a:stretch>
          </p:blipFill>
          <p:spPr>
            <a:xfrm>
              <a:off x="30522" y="20451"/>
              <a:ext cx="471888" cy="331893"/>
            </a:xfrm>
            <a:prstGeom prst="rect">
              <a:avLst/>
            </a:prstGeom>
          </p:spPr>
        </p:pic>
      </p:grpSp>
      <p:sp>
        <p:nvSpPr>
          <p:cNvPr id="1048714" name="标题 1"/>
          <p:cNvSpPr>
            <a:spLocks noGrp="1"/>
          </p:cNvSpPr>
          <p:nvPr userDrawn="1">
            <p:ph type="title"/>
            <p:custDataLst>
              <p:tags r:id="rId2"/>
            </p:custDataLst>
          </p:nvPr>
        </p:nvSpPr>
        <p:spPr>
          <a:xfrm>
            <a:off x="502412" y="332426"/>
            <a:ext cx="8139178" cy="331473"/>
          </a:xfrm>
        </p:spPr>
        <p:txBody>
          <a:bodyPr vert="horz" lIns="90170" tIns="46990" rIns="90170" bIns="46990" rtlCol="0" anchor="t" anchorCtr="0">
            <a:normAutofit fontScale="90000"/>
          </a:bodyPr>
          <a:lstStyle>
            <a:lvl1pPr marL="0" marR="0" algn="l" defTabSz="685800" rtl="0" eaLnBrk="1" fontAlgn="auto" latinLnBrk="0" hangingPunct="1">
              <a:lnSpc>
                <a:spcPct val="100000"/>
              </a:lnSpc>
              <a:buNone/>
              <a:defRPr kumimoji="0" lang="zh-CN" altLang="en-US" sz="1800" b="1" i="0" u="none" strike="noStrike" kern="1200" cap="none" spc="150" normalizeH="0" baseline="0" noProof="1" dirty="0">
                <a:solidFill>
                  <a:schemeClr val="tx1">
                    <a:lumMod val="85000"/>
                    <a:lumOff val="15000"/>
                  </a:schemeClr>
                </a:solidFill>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p>
        </p:txBody>
      </p:sp>
      <p:sp>
        <p:nvSpPr>
          <p:cNvPr id="1048715" name="内容占位符 2"/>
          <p:cNvSpPr>
            <a:spLocks noGrp="1"/>
          </p:cNvSpPr>
          <p:nvPr userDrawn="1">
            <p:ph idx="1"/>
            <p:custDataLst>
              <p:tags r:id="rId3"/>
            </p:custDataLst>
          </p:nvPr>
        </p:nvSpPr>
        <p:spPr>
          <a:xfrm>
            <a:off x="502412" y="714382"/>
            <a:ext cx="8139178" cy="4041680"/>
          </a:xfrm>
        </p:spPr>
        <p:txBody>
          <a:bodyPr vert="horz" lIns="90170" tIns="46990" rIns="90170" bIns="46990" rtlCol="0">
            <a:normAutofit/>
          </a:bodyPr>
          <a:lstStyle>
            <a:lvl1pPr marL="171450" marR="0" lvl="0"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1pPr>
            <a:lvl2pPr marL="514350" marR="0" lvl="1"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2pPr>
            <a:lvl3pPr marL="857250" marR="0" lvl="2"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3pPr>
            <a:lvl4pPr marL="1200150" marR="0" lvl="3"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4pPr>
            <a:lvl5pPr marL="1543050" marR="0" lvl="4"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1048716" name="日期占位符 3"/>
          <p:cNvSpPr>
            <a:spLocks noGrp="1"/>
          </p:cNvSpPr>
          <p:nvPr userDrawn="1">
            <p:ph type="dt" sz="half" idx="10"/>
            <p:custDataLst>
              <p:tags r:id="rId4"/>
            </p:custDataLst>
          </p:nvPr>
        </p:nvSpPr>
        <p:spPr/>
        <p:txBody>
          <a:bodyPr/>
          <a:lstStyle/>
          <a:p>
            <a:fld id="{760FBDFE-C587-4B4C-A407-44438C67B59E}" type="datetimeFigureOut">
              <a:rPr lang="zh-CN" altLang="en-US" smtClean="0"/>
              <a:t>2025/10/25</a:t>
            </a:fld>
            <a:endParaRPr lang="zh-CN" altLang="en-US"/>
          </a:p>
        </p:txBody>
      </p:sp>
      <p:sp>
        <p:nvSpPr>
          <p:cNvPr id="1048717" name="页脚占位符 4"/>
          <p:cNvSpPr>
            <a:spLocks noGrp="1"/>
          </p:cNvSpPr>
          <p:nvPr userDrawn="1">
            <p:ph type="ftr" sz="quarter" idx="11"/>
            <p:custDataLst>
              <p:tags r:id="rId5"/>
            </p:custDataLst>
          </p:nvPr>
        </p:nvSpPr>
        <p:spPr/>
        <p:txBody>
          <a:bodyPr/>
          <a:lstStyle/>
          <a:p>
            <a:endParaRPr lang="zh-CN" altLang="en-US"/>
          </a:p>
        </p:txBody>
      </p:sp>
      <p:sp>
        <p:nvSpPr>
          <p:cNvPr id="1048718" name="灯片编号占位符 5"/>
          <p:cNvSpPr>
            <a:spLocks noGrp="1"/>
          </p:cNvSpPr>
          <p:nvPr userDrawn="1">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
        <p:nvSpPr>
          <p:cNvPr id="1048703" name="标题 1"/>
          <p:cNvSpPr>
            <a:spLocks noGrp="1"/>
          </p:cNvSpPr>
          <p:nvPr>
            <p:ph type="title" hasCustomPrompt="1"/>
            <p:custDataLst>
              <p:tags r:id="rId1"/>
            </p:custDataLst>
          </p:nvPr>
        </p:nvSpPr>
        <p:spPr>
          <a:xfrm>
            <a:off x="2278279" y="1971675"/>
            <a:ext cx="4698718" cy="695711"/>
          </a:xfrm>
        </p:spPr>
        <p:txBody>
          <a:bodyPr lIns="90000" tIns="46800" rIns="90000" bIns="0" anchor="b" anchorCtr="0">
            <a:normAutofit/>
          </a:bodyPr>
          <a:lstStyle>
            <a:lvl1pPr algn="ctr">
              <a:defRPr sz="3600" u="none" strike="noStrike" kern="1200" cap="none" spc="225" normalizeH="0" baseline="0">
                <a:blipFill>
                  <a:blip r:embed="rId8"/>
                  <a:stretch>
                    <a:fillRect/>
                  </a:stretch>
                </a:blipFill>
                <a:latin typeface="Arial" panose="020B0604020202020204" pitchFamily="34" charset="0"/>
                <a:ea typeface="Arial" panose="020B0604020202020204" pitchFamily="34" charset="0"/>
              </a:defRPr>
            </a:lvl1pPr>
          </a:lstStyle>
          <a:p>
            <a:r>
              <a:rPr lang="zh-CN" altLang="en-US" dirty="0"/>
              <a:t>单击此处编辑标题</a:t>
            </a:r>
          </a:p>
        </p:txBody>
      </p:sp>
      <p:sp>
        <p:nvSpPr>
          <p:cNvPr id="1048704" name="文本占位符 2"/>
          <p:cNvSpPr>
            <a:spLocks noGrp="1"/>
          </p:cNvSpPr>
          <p:nvPr>
            <p:ph type="body" idx="1"/>
            <p:custDataLst>
              <p:tags r:id="rId2"/>
            </p:custDataLst>
          </p:nvPr>
        </p:nvSpPr>
        <p:spPr>
          <a:xfrm>
            <a:off x="2278275" y="2725961"/>
            <a:ext cx="4698718" cy="808489"/>
          </a:xfrm>
        </p:spPr>
        <p:txBody>
          <a:bodyPr lIns="90000" tIns="0" rIns="90000" bIns="46800">
            <a:normAutofit/>
          </a:bodyPr>
          <a:lstStyle>
            <a:lvl1pPr marL="0" indent="0" algn="ctr" eaLnBrk="1" fontAlgn="auto" latinLnBrk="0" hangingPunct="1">
              <a:buNone/>
              <a:defRPr kumimoji="0" lang="zh-CN" altLang="en-US" sz="1800" b="0" i="0" u="none" strike="noStrike" kern="1200" cap="none" spc="113" normalizeH="0" baseline="0" noProof="1">
                <a:solidFill>
                  <a:schemeClr val="bg1"/>
                </a:solidFill>
                <a:latin typeface="Arial" panose="020B0604020202020204" pitchFamily="34" charset="0"/>
                <a:ea typeface="Arial" panose="020B0604020202020204" pitchFamily="34" charset="0"/>
                <a:cs typeface="+mn-cs"/>
                <a:sym typeface="+mn-ea"/>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dirty="0"/>
              <a:t>单击此处编辑母版文本样式</a:t>
            </a:r>
          </a:p>
        </p:txBody>
      </p:sp>
      <p:sp>
        <p:nvSpPr>
          <p:cNvPr id="1048705" name="日期占位符 3"/>
          <p:cNvSpPr>
            <a:spLocks noGrp="1"/>
          </p:cNvSpPr>
          <p:nvPr>
            <p:ph type="dt" sz="half" idx="10"/>
            <p:custDataLst>
              <p:tags r:id="rId3"/>
            </p:custDataLst>
          </p:nvPr>
        </p:nvSpPr>
        <p:spPr/>
        <p:txBody>
          <a:bodyPr/>
          <a:lstStyle/>
          <a:p>
            <a:fld id="{760FBDFE-C587-4B4C-A407-44438C67B59E}" type="datetimeFigureOut">
              <a:rPr lang="zh-CN" altLang="en-US" smtClean="0"/>
              <a:t>2025/10/25</a:t>
            </a:fld>
            <a:endParaRPr lang="zh-CN" altLang="en-US"/>
          </a:p>
        </p:txBody>
      </p:sp>
      <p:sp>
        <p:nvSpPr>
          <p:cNvPr id="1048706" name="页脚占位符 4"/>
          <p:cNvSpPr>
            <a:spLocks noGrp="1"/>
          </p:cNvSpPr>
          <p:nvPr>
            <p:ph type="ftr" sz="quarter" idx="11"/>
            <p:custDataLst>
              <p:tags r:id="rId4"/>
            </p:custDataLst>
          </p:nvPr>
        </p:nvSpPr>
        <p:spPr/>
        <p:txBody>
          <a:bodyPr/>
          <a:lstStyle/>
          <a:p>
            <a:endParaRPr lang="zh-CN" altLang="en-US"/>
          </a:p>
        </p:txBody>
      </p:sp>
      <p:sp>
        <p:nvSpPr>
          <p:cNvPr id="1048707"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pic>
        <p:nvPicPr>
          <p:cNvPr id="2097169" name="图片 7" descr="图层 3"/>
          <p:cNvPicPr>
            <a:picLocks noChangeAspect="1"/>
          </p:cNvPicPr>
          <p:nvPr userDrawn="1">
            <p:custDataLst>
              <p:tags r:id="rId1"/>
            </p:custDataLst>
          </p:nvPr>
        </p:nvPicPr>
        <p:blipFill>
          <a:blip r:embed="rId9"/>
          <a:stretch>
            <a:fillRect/>
          </a:stretch>
        </p:blipFill>
        <p:spPr>
          <a:xfrm>
            <a:off x="0" y="26023"/>
            <a:ext cx="685165" cy="427355"/>
          </a:xfrm>
          <a:prstGeom prst="rect">
            <a:avLst/>
          </a:prstGeom>
        </p:spPr>
      </p:pic>
      <p:sp>
        <p:nvSpPr>
          <p:cNvPr id="1048666" name="标题 1"/>
          <p:cNvSpPr>
            <a:spLocks noGrp="1"/>
          </p:cNvSpPr>
          <p:nvPr>
            <p:ph type="title"/>
            <p:custDataLst>
              <p:tags r:id="rId2"/>
            </p:custDataLst>
          </p:nvPr>
        </p:nvSpPr>
        <p:spPr>
          <a:xfrm>
            <a:off x="502412" y="332426"/>
            <a:ext cx="8139178" cy="331473"/>
          </a:xfrm>
        </p:spPr>
        <p:txBody>
          <a:bodyPr vert="horz" lIns="90170" tIns="46990" rIns="90170" bIns="46990" rtlCol="0" anchor="t" anchorCtr="0">
            <a:normAutofit fontScale="90000"/>
          </a:bodyPr>
          <a:lstStyle>
            <a:lvl1pPr marL="0" marR="0" lvl="0" algn="l" defTabSz="685800" rtl="0" eaLnBrk="1" fontAlgn="auto" latinLnBrk="0" hangingPunct="1">
              <a:lnSpc>
                <a:spcPct val="100000"/>
              </a:lnSpc>
              <a:buNone/>
              <a:defRPr kumimoji="0" lang="zh-CN" altLang="en-US" sz="1800" b="1" i="0" u="none" strike="noStrike" kern="1200" cap="none" spc="150" normalizeH="0" baseline="0" noProof="1" dirty="0">
                <a:solidFill>
                  <a:schemeClr val="tx1"/>
                </a:solidFill>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p>
        </p:txBody>
      </p:sp>
      <p:sp>
        <p:nvSpPr>
          <p:cNvPr id="1048667" name="内容占位符 2"/>
          <p:cNvSpPr>
            <a:spLocks noGrp="1"/>
          </p:cNvSpPr>
          <p:nvPr>
            <p:ph sz="half" idx="1"/>
            <p:custDataLst>
              <p:tags r:id="rId3"/>
            </p:custDataLst>
          </p:nvPr>
        </p:nvSpPr>
        <p:spPr>
          <a:xfrm>
            <a:off x="502447" y="714382"/>
            <a:ext cx="3962432" cy="4041680"/>
          </a:xfrm>
        </p:spPr>
        <p:txBody>
          <a:bodyPr vert="horz" lIns="90170" tIns="46990" rIns="90170" bIns="46990" rtlCol="0">
            <a:normAutofit/>
          </a:bodyPr>
          <a:lstStyle>
            <a:lvl1pPr marL="171450" marR="0" lvl="0"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Arial" panose="020B0604020202020204" pitchFamily="34" charset="0"/>
                <a:ea typeface="Arial" panose="020B0604020202020204" pitchFamily="34" charset="0"/>
                <a:cs typeface="+mn-cs"/>
                <a:sym typeface="+mn-ea"/>
              </a:defRPr>
            </a:lvl1pPr>
            <a:lvl2pPr marL="514350" marR="0" lvl="1"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kumimoji="0" lang="zh-CN" altLang="en-US" sz="1200" b="0" i="0" u="none" strike="noStrike" kern="1200" cap="none" spc="113" normalizeH="0" baseline="0" noProof="1" dirty="0">
                <a:solidFill>
                  <a:schemeClr val="tx1"/>
                </a:solidFill>
                <a:latin typeface="Arial" panose="020B0604020202020204" pitchFamily="34" charset="0"/>
                <a:ea typeface="Arial" panose="020B0604020202020204" pitchFamily="34" charset="0"/>
                <a:cs typeface="+mn-cs"/>
                <a:sym typeface="+mn-ea"/>
              </a:defRPr>
            </a:lvl2pPr>
            <a:lvl3pPr marL="857250" marR="0" lvl="2"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Arial" panose="020B0604020202020204" pitchFamily="34" charset="0"/>
                <a:ea typeface="Arial" panose="020B0604020202020204" pitchFamily="34" charset="0"/>
                <a:cs typeface="+mn-cs"/>
                <a:sym typeface="+mn-ea"/>
              </a:defRPr>
            </a:lvl3pPr>
            <a:lvl4pPr marL="1200150" marR="0" lvl="3"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Arial" panose="020B0604020202020204" pitchFamily="34" charset="0"/>
                <a:ea typeface="Arial" panose="020B0604020202020204" pitchFamily="34" charset="0"/>
                <a:cs typeface="+mn-cs"/>
                <a:sym typeface="+mn-ea"/>
              </a:defRPr>
            </a:lvl4pPr>
            <a:lvl5pPr marL="1543050" marR="0" lvl="4"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Arial" panose="020B0604020202020204" pitchFamily="34" charset="0"/>
                <a:ea typeface="Arial" panose="020B0604020202020204" pitchFamily="34" charset="0"/>
                <a:cs typeface="+mn-cs"/>
                <a:sym typeface="+mn-ea"/>
              </a:defRPr>
            </a:lvl5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1048668" name="内容占位符 3"/>
          <p:cNvSpPr>
            <a:spLocks noGrp="1"/>
          </p:cNvSpPr>
          <p:nvPr>
            <p:ph sz="half" idx="2"/>
            <p:custDataLst>
              <p:tags r:id="rId4"/>
            </p:custDataLst>
          </p:nvPr>
        </p:nvSpPr>
        <p:spPr>
          <a:xfrm>
            <a:off x="4679158" y="714382"/>
            <a:ext cx="3962432" cy="4041680"/>
          </a:xfrm>
        </p:spPr>
        <p:txBody>
          <a:bodyPr lIns="90170" tIns="46990" rIns="90170" bIns="46990">
            <a:normAutofit/>
          </a:bodyPr>
          <a:lstStyle>
            <a:lvl1pPr>
              <a:defRPr sz="1200" baseline="0">
                <a:latin typeface="Arial" panose="020B0604020202020204" pitchFamily="34" charset="0"/>
                <a:ea typeface="Arial" panose="020B0604020202020204" pitchFamily="34" charset="0"/>
              </a:defRPr>
            </a:lvl1pPr>
            <a:lvl2pPr>
              <a:defRPr sz="1200" baseline="0">
                <a:latin typeface="Arial" panose="020B0604020202020204" pitchFamily="34" charset="0"/>
                <a:ea typeface="Arial" panose="020B0604020202020204" pitchFamily="34" charset="0"/>
              </a:defRPr>
            </a:lvl2pPr>
            <a:lvl3pPr>
              <a:defRPr sz="1200" baseline="0">
                <a:latin typeface="Arial" panose="020B0604020202020204" pitchFamily="34" charset="0"/>
                <a:ea typeface="Arial" panose="020B0604020202020204" pitchFamily="34" charset="0"/>
              </a:defRPr>
            </a:lvl3pPr>
            <a:lvl4pPr>
              <a:defRPr sz="1200" baseline="0">
                <a:latin typeface="Arial" panose="020B0604020202020204" pitchFamily="34" charset="0"/>
                <a:ea typeface="Arial" panose="020B0604020202020204" pitchFamily="34" charset="0"/>
              </a:defRPr>
            </a:lvl4pPr>
            <a:lvl5pPr>
              <a:defRPr sz="1200" baseline="0">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669" name="日期占位符 4"/>
          <p:cNvSpPr>
            <a:spLocks noGrp="1"/>
          </p:cNvSpPr>
          <p:nvPr>
            <p:ph type="dt" sz="half" idx="10"/>
            <p:custDataLst>
              <p:tags r:id="rId5"/>
            </p:custDataLst>
          </p:nvPr>
        </p:nvSpPr>
        <p:spPr/>
        <p:txBody>
          <a:bodyPr/>
          <a:lstStyle/>
          <a:p>
            <a:fld id="{760FBDFE-C587-4B4C-A407-44438C67B59E}" type="datetimeFigureOut">
              <a:rPr lang="zh-CN" altLang="en-US" smtClean="0"/>
              <a:t>2025/10/25</a:t>
            </a:fld>
            <a:endParaRPr lang="zh-CN" altLang="en-US"/>
          </a:p>
        </p:txBody>
      </p:sp>
      <p:sp>
        <p:nvSpPr>
          <p:cNvPr id="1048670" name="页脚占位符 5"/>
          <p:cNvSpPr>
            <a:spLocks noGrp="1"/>
          </p:cNvSpPr>
          <p:nvPr>
            <p:ph type="ftr" sz="quarter" idx="11"/>
            <p:custDataLst>
              <p:tags r:id="rId6"/>
            </p:custDataLst>
          </p:nvPr>
        </p:nvSpPr>
        <p:spPr/>
        <p:txBody>
          <a:bodyPr/>
          <a:lstStyle/>
          <a:p>
            <a:endParaRPr lang="zh-CN" altLang="en-US"/>
          </a:p>
        </p:txBody>
      </p:sp>
      <p:sp>
        <p:nvSpPr>
          <p:cNvPr id="1048671" name="灯片编号占位符 6"/>
          <p:cNvSpPr>
            <a:spLocks noGrp="1"/>
          </p:cNvSpPr>
          <p:nvPr>
            <p:ph type="sldNum" sz="quarter" idx="12"/>
            <p:custDataLst>
              <p:tags r:id="rId7"/>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pic>
        <p:nvPicPr>
          <p:cNvPr id="2097170" name="图片 9" descr="图层 3"/>
          <p:cNvPicPr>
            <a:picLocks noChangeAspect="1"/>
          </p:cNvPicPr>
          <p:nvPr userDrawn="1">
            <p:custDataLst>
              <p:tags r:id="rId1"/>
            </p:custDataLst>
          </p:nvPr>
        </p:nvPicPr>
        <p:blipFill>
          <a:blip r:embed="rId11"/>
          <a:stretch>
            <a:fillRect/>
          </a:stretch>
        </p:blipFill>
        <p:spPr>
          <a:xfrm>
            <a:off x="8378175" y="91369"/>
            <a:ext cx="685165" cy="427355"/>
          </a:xfrm>
          <a:prstGeom prst="rect">
            <a:avLst/>
          </a:prstGeom>
        </p:spPr>
      </p:pic>
      <p:sp>
        <p:nvSpPr>
          <p:cNvPr id="1048676" name="标题 1"/>
          <p:cNvSpPr>
            <a:spLocks noGrp="1"/>
          </p:cNvSpPr>
          <p:nvPr>
            <p:ph type="title"/>
            <p:custDataLst>
              <p:tags r:id="rId2"/>
            </p:custDataLst>
          </p:nvPr>
        </p:nvSpPr>
        <p:spPr>
          <a:xfrm>
            <a:off x="502412" y="332426"/>
            <a:ext cx="8139178" cy="331473"/>
          </a:xfrm>
        </p:spPr>
        <p:txBody>
          <a:bodyPr vert="horz" lIns="90170" tIns="46990" rIns="90170" bIns="46990" rtlCol="0" anchor="t" anchorCtr="0">
            <a:normAutofit fontScale="90000"/>
          </a:bodyPr>
          <a:lstStyle>
            <a:lvl1pPr marL="0" marR="0" lvl="0" algn="l" defTabSz="685800" rtl="0" eaLnBrk="1" fontAlgn="auto" latinLnBrk="0" hangingPunct="1">
              <a:lnSpc>
                <a:spcPct val="100000"/>
              </a:lnSpc>
              <a:buNone/>
              <a:defRPr kumimoji="0" lang="zh-CN" altLang="en-US" sz="1800" b="1" i="0" u="none" strike="noStrike" kern="1200" cap="none" spc="150" normalizeH="0" baseline="0" noProof="1" dirty="0">
                <a:solidFill>
                  <a:schemeClr val="tx1">
                    <a:lumMod val="85000"/>
                    <a:lumOff val="15000"/>
                  </a:schemeClr>
                </a:solidFill>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p>
        </p:txBody>
      </p:sp>
      <p:sp>
        <p:nvSpPr>
          <p:cNvPr id="1048677" name="文本占位符 2"/>
          <p:cNvSpPr>
            <a:spLocks noGrp="1"/>
          </p:cNvSpPr>
          <p:nvPr>
            <p:ph type="body" idx="1" hasCustomPrompt="1"/>
            <p:custDataLst>
              <p:tags r:id="rId3"/>
            </p:custDataLst>
          </p:nvPr>
        </p:nvSpPr>
        <p:spPr>
          <a:xfrm>
            <a:off x="502447" y="714382"/>
            <a:ext cx="3962432" cy="285752"/>
          </a:xfrm>
        </p:spPr>
        <p:txBody>
          <a:bodyPr lIns="90170" tIns="46990" rIns="90170" bIns="46990" anchor="t" anchorCtr="0">
            <a:normAutofit fontScale="93333" lnSpcReduction="20000"/>
          </a:bodyPr>
          <a:lstStyle>
            <a:lvl1pPr marL="0" indent="0" eaLnBrk="1" fontAlgn="auto" latinLnBrk="0" hangingPunct="1">
              <a:lnSpc>
                <a:spcPct val="100000"/>
              </a:lnSpc>
              <a:spcAft>
                <a:spcPts val="0"/>
              </a:spcAft>
              <a:buNone/>
              <a:defRPr sz="1500" b="0" u="none" strike="noStrike" kern="1200" cap="none" spc="150" normalizeH="0" baseline="0">
                <a:solidFill>
                  <a:schemeClr val="tx1">
                    <a:lumMod val="85000"/>
                    <a:lumOff val="15000"/>
                  </a:schemeClr>
                </a:solidFill>
                <a:latin typeface="Arial" panose="020B0604020202020204" pitchFamily="34" charset="0"/>
                <a:ea typeface="Arial" panose="020B0604020202020204" pitchFamily="34" charset="0"/>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a:t>单击此处编辑文本</a:t>
            </a:r>
          </a:p>
        </p:txBody>
      </p:sp>
      <p:sp>
        <p:nvSpPr>
          <p:cNvPr id="1048678" name="内容占位符 3"/>
          <p:cNvSpPr>
            <a:spLocks noGrp="1"/>
          </p:cNvSpPr>
          <p:nvPr>
            <p:ph sz="half" idx="2"/>
            <p:custDataLst>
              <p:tags r:id="rId4"/>
            </p:custDataLst>
          </p:nvPr>
        </p:nvSpPr>
        <p:spPr>
          <a:xfrm>
            <a:off x="502444" y="1054894"/>
            <a:ext cx="3962400" cy="3701064"/>
          </a:xfrm>
        </p:spPr>
        <p:txBody>
          <a:bodyPr vert="horz" lIns="90170" tIns="46990" rIns="90170" bIns="46990" rtlCol="0">
            <a:normAutofit/>
          </a:bodyPr>
          <a:lstStyle>
            <a:lvl1pPr marL="171450" marR="0" lvl="0"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1pPr>
            <a:lvl2pPr marL="514350" marR="0" lvl="1"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2pPr>
            <a:lvl3pPr marL="857250" marR="0" lvl="2"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3pPr>
            <a:lvl4pPr marL="1200150" marR="0" lvl="3"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4pPr>
            <a:lvl5pPr marL="1543050" marR="0" lvl="4"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1048679" name="文本占位符 4"/>
          <p:cNvSpPr>
            <a:spLocks noGrp="1"/>
          </p:cNvSpPr>
          <p:nvPr>
            <p:ph type="body" sz="quarter" idx="3" hasCustomPrompt="1"/>
            <p:custDataLst>
              <p:tags r:id="rId5"/>
            </p:custDataLst>
          </p:nvPr>
        </p:nvSpPr>
        <p:spPr>
          <a:xfrm>
            <a:off x="4676812" y="714382"/>
            <a:ext cx="3962432" cy="285752"/>
          </a:xfrm>
        </p:spPr>
        <p:txBody>
          <a:bodyPr vert="horz" lIns="90170" tIns="46990" rIns="90170" bIns="46990" rtlCol="0" anchor="t" anchorCtr="0">
            <a:normAutofit fontScale="93333" lnSpcReduction="20000"/>
          </a:bodyPr>
          <a:lstStyle>
            <a:lvl1pPr marL="0" marR="0" lvl="0" indent="0" algn="l" defTabSz="685800" rtl="0" eaLnBrk="1" fontAlgn="auto" latinLnBrk="0" hangingPunct="1">
              <a:lnSpc>
                <a:spcPct val="100000"/>
              </a:lnSpc>
              <a:spcBef>
                <a:spcPts val="0"/>
              </a:spcBef>
              <a:spcAft>
                <a:spcPts val="0"/>
              </a:spcAft>
              <a:buFont typeface="Arial" panose="020B0604020202020204" pitchFamily="34" charset="0"/>
              <a:buNone/>
              <a:defRPr kumimoji="0" lang="zh-CN" altLang="en-US" sz="1500" b="0" i="0" u="none" strike="noStrike" kern="1200" cap="none" spc="150"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a:sym typeface="+mn-ea"/>
              </a:rPr>
              <a:t>单击此处编辑文本</a:t>
            </a:r>
          </a:p>
        </p:txBody>
      </p:sp>
      <p:sp>
        <p:nvSpPr>
          <p:cNvPr id="1048680" name="内容占位符 5"/>
          <p:cNvSpPr>
            <a:spLocks noGrp="1"/>
          </p:cNvSpPr>
          <p:nvPr>
            <p:ph sz="quarter" idx="4"/>
            <p:custDataLst>
              <p:tags r:id="rId6"/>
            </p:custDataLst>
          </p:nvPr>
        </p:nvSpPr>
        <p:spPr>
          <a:xfrm>
            <a:off x="4676812" y="1054894"/>
            <a:ext cx="3962432" cy="3701064"/>
          </a:xfrm>
        </p:spPr>
        <p:txBody>
          <a:bodyPr vert="horz" lIns="90170" tIns="46990" rIns="90170" bIns="46990" rtlCol="0">
            <a:normAutofit/>
          </a:bodyPr>
          <a:lstStyle>
            <a:lvl1pPr marL="171450" marR="0" lvl="0"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1pPr>
            <a:lvl2pPr marL="514350" marR="0" lvl="1"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2pPr>
            <a:lvl3pPr marL="857250" marR="0" lvl="2"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3pPr>
            <a:lvl4pPr marL="1200150" marR="0" lvl="3"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4pPr>
            <a:lvl5pPr marL="1543050" marR="0" lvl="4"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1048681" name="日期占位符 6"/>
          <p:cNvSpPr>
            <a:spLocks noGrp="1"/>
          </p:cNvSpPr>
          <p:nvPr>
            <p:ph type="dt" sz="half" idx="10"/>
            <p:custDataLst>
              <p:tags r:id="rId7"/>
            </p:custDataLst>
          </p:nvPr>
        </p:nvSpPr>
        <p:spPr/>
        <p:txBody>
          <a:bodyPr/>
          <a:lstStyle/>
          <a:p>
            <a:fld id="{760FBDFE-C587-4B4C-A407-44438C67B59E}" type="datetimeFigureOut">
              <a:rPr lang="zh-CN" altLang="en-US" smtClean="0"/>
              <a:t>2025/10/25</a:t>
            </a:fld>
            <a:endParaRPr lang="zh-CN" altLang="en-US"/>
          </a:p>
        </p:txBody>
      </p:sp>
      <p:sp>
        <p:nvSpPr>
          <p:cNvPr id="1048682" name="页脚占位符 7"/>
          <p:cNvSpPr>
            <a:spLocks noGrp="1"/>
          </p:cNvSpPr>
          <p:nvPr>
            <p:ph type="ftr" sz="quarter" idx="11"/>
            <p:custDataLst>
              <p:tags r:id="rId8"/>
            </p:custDataLst>
          </p:nvPr>
        </p:nvSpPr>
        <p:spPr/>
        <p:txBody>
          <a:bodyPr/>
          <a:lstStyle/>
          <a:p>
            <a:endParaRPr lang="zh-CN" altLang="en-US"/>
          </a:p>
        </p:txBody>
      </p:sp>
      <p:sp>
        <p:nvSpPr>
          <p:cNvPr id="1048683" name="灯片编号占位符 8"/>
          <p:cNvSpPr>
            <a:spLocks noGrp="1"/>
          </p:cNvSpPr>
          <p:nvPr>
            <p:ph type="sldNum" sz="quarter" idx="12"/>
            <p:custDataLst>
              <p:tags r:id="rId9"/>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pic>
        <p:nvPicPr>
          <p:cNvPr id="2097154" name="图片 16"/>
          <p:cNvPicPr>
            <a:picLocks noChangeAspect="1"/>
          </p:cNvPicPr>
          <p:nvPr userDrawn="1">
            <p:custDataLst>
              <p:tags r:id="rId1"/>
            </p:custDataLst>
          </p:nvPr>
        </p:nvPicPr>
        <p:blipFill>
          <a:blip r:embed="rId9"/>
          <a:stretch>
            <a:fillRect/>
          </a:stretch>
        </p:blipFill>
        <p:spPr>
          <a:xfrm>
            <a:off x="7308999" y="3910563"/>
            <a:ext cx="1745791" cy="1232937"/>
          </a:xfrm>
          <a:prstGeom prst="rect">
            <a:avLst/>
          </a:prstGeom>
        </p:spPr>
      </p:pic>
      <p:pic>
        <p:nvPicPr>
          <p:cNvPr id="2097155" name="图片 24"/>
          <p:cNvPicPr>
            <a:picLocks noChangeAspect="1"/>
          </p:cNvPicPr>
          <p:nvPr userDrawn="1">
            <p:custDataLst>
              <p:tags r:id="rId2"/>
            </p:custDataLst>
          </p:nvPr>
        </p:nvPicPr>
        <p:blipFill>
          <a:blip r:embed="rId10"/>
          <a:stretch>
            <a:fillRect/>
          </a:stretch>
        </p:blipFill>
        <p:spPr>
          <a:xfrm>
            <a:off x="455280" y="4070504"/>
            <a:ext cx="1717593" cy="1072995"/>
          </a:xfrm>
          <a:prstGeom prst="rect">
            <a:avLst/>
          </a:prstGeom>
        </p:spPr>
      </p:pic>
      <p:sp>
        <p:nvSpPr>
          <p:cNvPr id="1048589" name="标题 1"/>
          <p:cNvSpPr>
            <a:spLocks noGrp="1"/>
          </p:cNvSpPr>
          <p:nvPr>
            <p:ph type="title"/>
            <p:custDataLst>
              <p:tags r:id="rId3"/>
            </p:custDataLst>
          </p:nvPr>
        </p:nvSpPr>
        <p:spPr>
          <a:xfrm>
            <a:off x="502412" y="332423"/>
            <a:ext cx="8139178" cy="331473"/>
          </a:xfrm>
        </p:spPr>
        <p:txBody>
          <a:bodyPr vert="horz" lIns="90170" tIns="46990" rIns="90170" bIns="46990" rtlCol="0" anchor="t" anchorCtr="0">
            <a:normAutofit fontScale="90000"/>
          </a:bodyPr>
          <a:lstStyle>
            <a:lvl1pPr marL="0" marR="0" lvl="0" algn="l" defTabSz="685800" rtl="0" eaLnBrk="1" fontAlgn="auto" latinLnBrk="0" hangingPunct="1">
              <a:lnSpc>
                <a:spcPct val="100000"/>
              </a:lnSpc>
              <a:buNone/>
              <a:defRPr kumimoji="0" lang="zh-CN" altLang="en-US" sz="1800" b="1" i="0" u="none" strike="noStrike" kern="1200" cap="none" spc="150" normalizeH="0" baseline="0" noProof="1" dirty="0">
                <a:solidFill>
                  <a:schemeClr val="bg1"/>
                </a:solidFill>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p>
        </p:txBody>
      </p:sp>
      <p:sp>
        <p:nvSpPr>
          <p:cNvPr id="1048590" name="日期占位符 2"/>
          <p:cNvSpPr>
            <a:spLocks noGrp="1"/>
          </p:cNvSpPr>
          <p:nvPr>
            <p:ph type="dt" sz="half" idx="10"/>
            <p:custDataLst>
              <p:tags r:id="rId4"/>
            </p:custDataLst>
          </p:nvPr>
        </p:nvSpPr>
        <p:spPr/>
        <p:txBody>
          <a:bodyPr/>
          <a:lstStyle/>
          <a:p>
            <a:fld id="{760FBDFE-C587-4B4C-A407-44438C67B59E}" type="datetimeFigureOut">
              <a:rPr lang="zh-CN" altLang="en-US" smtClean="0"/>
              <a:t>2025/10/25</a:t>
            </a:fld>
            <a:endParaRPr lang="zh-CN" altLang="en-US"/>
          </a:p>
        </p:txBody>
      </p:sp>
      <p:sp>
        <p:nvSpPr>
          <p:cNvPr id="1048591" name="页脚占位符 3"/>
          <p:cNvSpPr>
            <a:spLocks noGrp="1"/>
          </p:cNvSpPr>
          <p:nvPr>
            <p:ph type="ftr" sz="quarter" idx="11"/>
            <p:custDataLst>
              <p:tags r:id="rId5"/>
            </p:custDataLst>
          </p:nvPr>
        </p:nvSpPr>
        <p:spPr/>
        <p:txBody>
          <a:bodyPr/>
          <a:lstStyle/>
          <a:p>
            <a:endParaRPr lang="zh-CN" altLang="en-US"/>
          </a:p>
        </p:txBody>
      </p:sp>
      <p:sp>
        <p:nvSpPr>
          <p:cNvPr id="1048592"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1048700" name="日期占位符 1"/>
          <p:cNvSpPr>
            <a:spLocks noGrp="1"/>
          </p:cNvSpPr>
          <p:nvPr>
            <p:ph type="dt" sz="half" idx="10"/>
            <p:custDataLst>
              <p:tags r:id="rId1"/>
            </p:custDataLst>
          </p:nvPr>
        </p:nvSpPr>
        <p:spPr/>
        <p:txBody>
          <a:bodyPr/>
          <a:lstStyle/>
          <a:p>
            <a:fld id="{760FBDFE-C587-4B4C-A407-44438C67B59E}" type="datetimeFigureOut">
              <a:rPr lang="zh-CN" altLang="en-US" smtClean="0"/>
              <a:t>2025/10/25</a:t>
            </a:fld>
            <a:endParaRPr lang="zh-CN" altLang="en-US"/>
          </a:p>
        </p:txBody>
      </p:sp>
      <p:sp>
        <p:nvSpPr>
          <p:cNvPr id="1048701" name="页脚占位符 2"/>
          <p:cNvSpPr>
            <a:spLocks noGrp="1"/>
          </p:cNvSpPr>
          <p:nvPr>
            <p:ph type="ftr" sz="quarter" idx="11"/>
            <p:custDataLst>
              <p:tags r:id="rId2"/>
            </p:custDataLst>
          </p:nvPr>
        </p:nvSpPr>
        <p:spPr/>
        <p:txBody>
          <a:bodyPr/>
          <a:lstStyle/>
          <a:p>
            <a:endParaRPr lang="zh-CN" altLang="en-US"/>
          </a:p>
        </p:txBody>
      </p:sp>
      <p:sp>
        <p:nvSpPr>
          <p:cNvPr id="1048702"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pic>
        <p:nvPicPr>
          <p:cNvPr id="2097174" name="图片 7" descr="图层 3"/>
          <p:cNvPicPr>
            <a:picLocks noChangeAspect="1"/>
          </p:cNvPicPr>
          <p:nvPr userDrawn="1">
            <p:custDataLst>
              <p:tags r:id="rId1"/>
            </p:custDataLst>
          </p:nvPr>
        </p:nvPicPr>
        <p:blipFill>
          <a:blip r:embed="rId9"/>
          <a:stretch>
            <a:fillRect/>
          </a:stretch>
        </p:blipFill>
        <p:spPr>
          <a:xfrm>
            <a:off x="8419465" y="4690745"/>
            <a:ext cx="685165" cy="427355"/>
          </a:xfrm>
          <a:prstGeom prst="rect">
            <a:avLst/>
          </a:prstGeom>
        </p:spPr>
      </p:pic>
      <p:sp>
        <p:nvSpPr>
          <p:cNvPr id="1048708" name="标题 1"/>
          <p:cNvSpPr>
            <a:spLocks noGrp="1"/>
          </p:cNvSpPr>
          <p:nvPr>
            <p:ph type="title"/>
            <p:custDataLst>
              <p:tags r:id="rId2"/>
            </p:custDataLst>
          </p:nvPr>
        </p:nvSpPr>
        <p:spPr>
          <a:xfrm>
            <a:off x="502448" y="332426"/>
            <a:ext cx="8139178" cy="331473"/>
          </a:xfrm>
        </p:spPr>
        <p:txBody>
          <a:bodyPr vert="horz" lIns="90170" tIns="46990" rIns="90170" bIns="46990" rtlCol="0" anchor="t" anchorCtr="0">
            <a:normAutofit fontScale="90000"/>
          </a:bodyPr>
          <a:lstStyle>
            <a:lvl1pPr marL="0" marR="0" lvl="0" algn="l" defTabSz="685800" rtl="0" eaLnBrk="1" fontAlgn="auto" latinLnBrk="0" hangingPunct="1">
              <a:lnSpc>
                <a:spcPct val="100000"/>
              </a:lnSpc>
              <a:buNone/>
              <a:defRPr kumimoji="0" lang="zh-CN" altLang="en-US" sz="1800" b="1" i="0" u="none" strike="noStrike" kern="1200" cap="none" spc="150" normalizeH="0" baseline="0" noProof="1" dirty="0">
                <a:solidFill>
                  <a:schemeClr val="tx1">
                    <a:lumMod val="85000"/>
                    <a:lumOff val="15000"/>
                  </a:schemeClr>
                </a:solidFill>
                <a:latin typeface="Arial" panose="020B0604020202020204" pitchFamily="34" charset="0"/>
                <a:ea typeface="Arial" panose="020B0604020202020204" pitchFamily="34" charset="0"/>
                <a:cs typeface="+mj-cs"/>
                <a:sym typeface="+mn-ea"/>
              </a:defRPr>
            </a:lvl1pPr>
          </a:lstStyle>
          <a:p>
            <a:pPr lvl="0"/>
            <a:r>
              <a:rPr dirty="0">
                <a:sym typeface="+mn-ea"/>
              </a:rPr>
              <a:t>单击此处编辑母版标题样式</a:t>
            </a:r>
          </a:p>
        </p:txBody>
      </p:sp>
      <p:sp>
        <p:nvSpPr>
          <p:cNvPr id="1048709" name="图片占位符 2"/>
          <p:cNvSpPr>
            <a:spLocks noGrp="1"/>
          </p:cNvSpPr>
          <p:nvPr>
            <p:ph type="pic" idx="1"/>
            <p:custDataLst>
              <p:tags r:id="rId3"/>
            </p:custDataLst>
          </p:nvPr>
        </p:nvSpPr>
        <p:spPr>
          <a:xfrm>
            <a:off x="502447" y="714382"/>
            <a:ext cx="3962432" cy="4041680"/>
          </a:xfrm>
        </p:spPr>
        <p:txBody>
          <a:bodyPr vert="horz" lIns="90170" tIns="46990" rIns="90170" bIns="46990" rtlCol="0">
            <a:normAutofit/>
          </a:bodyPr>
          <a:lstStyle>
            <a:lvl1pPr marL="0" marR="0" lvl="0" indent="0" algn="l" defTabSz="685800" rtl="0" eaLnBrk="1" fontAlgn="auto" latinLnBrk="0" hangingPunct="1">
              <a:lnSpc>
                <a:spcPct val="130000"/>
              </a:lnSpc>
              <a:spcBef>
                <a:spcPts val="0"/>
              </a:spcBef>
              <a:spcAft>
                <a:spcPts val="750"/>
              </a:spcAft>
              <a:buFont typeface="Arial" panose="020B0604020202020204" pitchFamily="34" charset="0"/>
              <a:buNone/>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幼圆" panose="02010509060101010101" pitchFamily="49" charset="-122"/>
                <a:cs typeface="+mn-cs"/>
                <a:sym typeface="+mn-ea"/>
              </a:defRPr>
            </a:lvl1pPr>
            <a:lvl2pPr marL="514350" marR="0" lvl="1"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kumimoji="0" lang="zh-CN" altLang="en-US" sz="1200" b="0" i="0" u="none" strike="noStrike" kern="1200" cap="none" spc="113" normalizeH="0" baseline="0" noProof="1" dirty="0">
                <a:solidFill>
                  <a:schemeClr val="tx1"/>
                </a:solidFill>
                <a:latin typeface="+mn-lt"/>
                <a:ea typeface="+mn-ea"/>
                <a:cs typeface="+mn-cs"/>
                <a:sym typeface="+mn-ea"/>
              </a:defRPr>
            </a:lvl2pPr>
            <a:lvl3pPr marL="857250" marR="0" lvl="2"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mn-lt"/>
                <a:ea typeface="+mn-ea"/>
                <a:cs typeface="+mn-cs"/>
                <a:sym typeface="+mn-ea"/>
              </a:defRPr>
            </a:lvl3pPr>
            <a:lvl4pPr marL="1200150" marR="0" lvl="3"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mn-lt"/>
                <a:ea typeface="+mn-ea"/>
                <a:cs typeface="+mn-cs"/>
                <a:sym typeface="+mn-ea"/>
              </a:defRPr>
            </a:lvl4pPr>
            <a:lvl5pPr marL="1543050" marR="0" lvl="4"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solidFill>
                <a:latin typeface="+mn-lt"/>
                <a:ea typeface="+mn-ea"/>
                <a:cs typeface="+mn-cs"/>
                <a:sym typeface="+mn-ea"/>
              </a:defRPr>
            </a:lvl5pPr>
          </a:lstStyle>
          <a:p>
            <a:pPr lvl="0"/>
            <a:endParaRPr dirty="0">
              <a:sym typeface="+mn-ea"/>
            </a:endParaRPr>
          </a:p>
        </p:txBody>
      </p:sp>
      <p:sp>
        <p:nvSpPr>
          <p:cNvPr id="1048710" name="文本占位符 3"/>
          <p:cNvSpPr>
            <a:spLocks noGrp="1"/>
          </p:cNvSpPr>
          <p:nvPr>
            <p:ph type="body" sz="half" idx="2"/>
            <p:custDataLst>
              <p:tags r:id="rId4"/>
            </p:custDataLst>
          </p:nvPr>
        </p:nvSpPr>
        <p:spPr>
          <a:xfrm>
            <a:off x="4679194" y="714382"/>
            <a:ext cx="3962432" cy="4041680"/>
          </a:xfrm>
        </p:spPr>
        <p:txBody>
          <a:bodyPr vert="horz" lIns="90170" tIns="46990" rIns="90170" bIns="46990" rtlCol="0">
            <a:normAutofit/>
          </a:bodyPr>
          <a:lstStyle>
            <a:lvl1pPr marL="171450" marR="0" lvl="0" indent="-171450" algn="l" defTabSz="685800" rtl="0" eaLnBrk="1" fontAlgn="auto" latinLnBrk="0" hangingPunct="1">
              <a:lnSpc>
                <a:spcPct val="130000"/>
              </a:lnSpc>
              <a:spcBef>
                <a:spcPts val="0"/>
              </a:spcBef>
              <a:spcAft>
                <a:spcPts val="750"/>
              </a:spcAft>
              <a:buFont typeface="Arial" panose="020B0604020202020204" pitchFamily="34" charset="0"/>
              <a:buChar char="•"/>
              <a:defRPr kumimoji="0" lang="zh-CN" altLang="en-US" sz="1200" b="0" i="0" u="none" strike="noStrike" kern="1200" cap="none" spc="113" normalizeH="0" baseline="0" noProof="1" dirty="0">
                <a:solidFill>
                  <a:schemeClr val="tx1">
                    <a:lumMod val="85000"/>
                    <a:lumOff val="15000"/>
                  </a:schemeClr>
                </a:solidFill>
                <a:latin typeface="Arial" panose="020B0604020202020204" pitchFamily="34" charset="0"/>
                <a:ea typeface="Arial" panose="020B0604020202020204" pitchFamily="34" charset="0"/>
                <a:cs typeface="+mn-cs"/>
                <a:sym typeface="+mn-ea"/>
              </a:defRPr>
            </a:lvl1pPr>
          </a:lstStyle>
          <a:p>
            <a:pPr lvl="0"/>
            <a:r>
              <a:rPr>
                <a:sym typeface="+mn-ea"/>
              </a:rPr>
              <a:t>单击此处编辑母版文本样式</a:t>
            </a:r>
          </a:p>
        </p:txBody>
      </p:sp>
      <p:sp>
        <p:nvSpPr>
          <p:cNvPr id="1048711" name="日期占位符 4"/>
          <p:cNvSpPr>
            <a:spLocks noGrp="1"/>
          </p:cNvSpPr>
          <p:nvPr>
            <p:ph type="dt" sz="half" idx="10"/>
            <p:custDataLst>
              <p:tags r:id="rId5"/>
            </p:custDataLst>
          </p:nvPr>
        </p:nvSpPr>
        <p:spPr/>
        <p:txBody>
          <a:bodyPr/>
          <a:lstStyle/>
          <a:p>
            <a:fld id="{9EFD9D74-47D9-4702-A33C-335B63B48DBF}" type="datetimeFigureOut">
              <a:rPr lang="zh-CN" altLang="en-US" smtClean="0"/>
              <a:t>2025/10/25</a:t>
            </a:fld>
            <a:endParaRPr lang="zh-CN" altLang="en-US" dirty="0"/>
          </a:p>
        </p:txBody>
      </p:sp>
      <p:sp>
        <p:nvSpPr>
          <p:cNvPr id="1048712" name="页脚占位符 5"/>
          <p:cNvSpPr>
            <a:spLocks noGrp="1"/>
          </p:cNvSpPr>
          <p:nvPr>
            <p:ph type="ftr" sz="quarter" idx="11"/>
            <p:custDataLst>
              <p:tags r:id="rId6"/>
            </p:custDataLst>
          </p:nvPr>
        </p:nvSpPr>
        <p:spPr/>
        <p:txBody>
          <a:bodyPr/>
          <a:lstStyle/>
          <a:p>
            <a:endParaRPr lang="zh-CN" altLang="en-US" dirty="0"/>
          </a:p>
        </p:txBody>
      </p:sp>
      <p:sp>
        <p:nvSpPr>
          <p:cNvPr id="1048713" name="灯片编号占位符 6"/>
          <p:cNvSpPr>
            <a:spLocks noGrp="1"/>
          </p:cNvSpPr>
          <p:nvPr>
            <p:ph type="sldNum" sz="quarter" idx="12"/>
            <p:custDataLst>
              <p:tags r:id="rId7"/>
            </p:custDataLst>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pic>
        <p:nvPicPr>
          <p:cNvPr id="2097177" name="图片 6" descr="图层 3"/>
          <p:cNvPicPr>
            <a:picLocks noChangeAspect="1"/>
          </p:cNvPicPr>
          <p:nvPr userDrawn="1">
            <p:custDataLst>
              <p:tags r:id="rId1"/>
            </p:custDataLst>
          </p:nvPr>
        </p:nvPicPr>
        <p:blipFill>
          <a:blip r:embed="rId8"/>
          <a:stretch>
            <a:fillRect/>
          </a:stretch>
        </p:blipFill>
        <p:spPr>
          <a:xfrm>
            <a:off x="8419465" y="4690745"/>
            <a:ext cx="685165" cy="427355"/>
          </a:xfrm>
          <a:prstGeom prst="rect">
            <a:avLst/>
          </a:prstGeom>
        </p:spPr>
      </p:pic>
      <p:sp>
        <p:nvSpPr>
          <p:cNvPr id="1048719" name="竖排标题 1"/>
          <p:cNvSpPr>
            <a:spLocks noGrp="1"/>
          </p:cNvSpPr>
          <p:nvPr>
            <p:ph type="title" orient="vert"/>
            <p:custDataLst>
              <p:tags r:id="rId2"/>
            </p:custDataLst>
          </p:nvPr>
        </p:nvSpPr>
        <p:spPr>
          <a:xfrm>
            <a:off x="7928351" y="714382"/>
            <a:ext cx="713238" cy="4041680"/>
          </a:xfrm>
        </p:spPr>
        <p:txBody>
          <a:bodyPr vert="eaVert" lIns="90170" tIns="46990" rIns="90170" bIns="46990" rtlCol="0" anchor="ctr" anchorCtr="0">
            <a:normAutofit/>
          </a:bodyPr>
          <a:lstStyle>
            <a:lvl1pPr marL="0" marR="0" lvl="0" algn="l" defTabSz="685800" rtl="0" eaLnBrk="1" fontAlgn="auto" latinLnBrk="0" hangingPunct="1">
              <a:lnSpc>
                <a:spcPct val="100000"/>
              </a:lnSpc>
              <a:spcAft>
                <a:spcPts val="0"/>
              </a:spcAft>
              <a:buNone/>
              <a:defRPr kumimoji="0" lang="zh-CN" altLang="en-US" sz="1800" b="1" i="0" u="none" strike="noStrike" kern="1200" cap="none" spc="150" normalizeH="0" baseline="0" noProof="1" dirty="0">
                <a:solidFill>
                  <a:schemeClr val="tx1">
                    <a:lumMod val="85000"/>
                    <a:lumOff val="15000"/>
                  </a:schemeClr>
                </a:solidFill>
                <a:latin typeface="Arial" panose="020B0604020202020204" pitchFamily="34" charset="0"/>
                <a:ea typeface="Arial" panose="020B0604020202020204" pitchFamily="34" charset="0"/>
                <a:cs typeface="+mj-cs"/>
                <a:sym typeface="+mn-ea"/>
              </a:defRPr>
            </a:lvl1pPr>
          </a:lstStyle>
          <a:p>
            <a:pPr lvl="0"/>
            <a:r>
              <a:rPr>
                <a:sym typeface="+mn-ea"/>
              </a:rPr>
              <a:t>单击此处编辑母版标题样式</a:t>
            </a:r>
          </a:p>
        </p:txBody>
      </p:sp>
      <p:sp>
        <p:nvSpPr>
          <p:cNvPr id="1048720" name="竖排文字占位符 2"/>
          <p:cNvSpPr>
            <a:spLocks noGrp="1"/>
          </p:cNvSpPr>
          <p:nvPr>
            <p:ph type="body" orient="vert" idx="1"/>
            <p:custDataLst>
              <p:tags r:id="rId3"/>
            </p:custDataLst>
          </p:nvPr>
        </p:nvSpPr>
        <p:spPr>
          <a:xfrm>
            <a:off x="502444" y="714376"/>
            <a:ext cx="7371076" cy="4041680"/>
          </a:xfrm>
        </p:spPr>
        <p:txBody>
          <a:bodyPr vert="eaVert" lIns="90170" tIns="46990" rIns="90170" bIns="46990">
            <a:normAutofit/>
          </a:bodyPr>
          <a:lstStyle>
            <a:lvl1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1pPr>
            <a:lvl2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2pPr>
            <a:lvl3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3pPr>
            <a:lvl4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4pPr>
            <a:lvl5pPr indent="0" eaLnBrk="1" fontAlgn="auto" latinLnBrk="0" hangingPunct="1">
              <a:defRPr baseline="0">
                <a:solidFill>
                  <a:schemeClr val="tx1">
                    <a:lumMod val="85000"/>
                    <a:lumOff val="15000"/>
                  </a:schemeClr>
                </a:solidFill>
                <a:latin typeface="Arial" panose="020B0604020202020204" pitchFamily="34" charset="0"/>
                <a:ea typeface="Arial" panose="020B0604020202020204" pitchFamily="34" charset="0"/>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721" name="日期占位符 3"/>
          <p:cNvSpPr>
            <a:spLocks noGrp="1"/>
          </p:cNvSpPr>
          <p:nvPr>
            <p:ph type="dt" sz="half" idx="10"/>
            <p:custDataLst>
              <p:tags r:id="rId4"/>
            </p:custDataLst>
          </p:nvPr>
        </p:nvSpPr>
        <p:spPr/>
        <p:txBody>
          <a:bodyPr/>
          <a:lstStyle/>
          <a:p>
            <a:fld id="{760FBDFE-C587-4B4C-A407-44438C67B59E}" type="datetimeFigureOut">
              <a:rPr lang="zh-CN" altLang="en-US" smtClean="0"/>
              <a:t>2025/10/25</a:t>
            </a:fld>
            <a:endParaRPr lang="zh-CN" altLang="en-US"/>
          </a:p>
        </p:txBody>
      </p:sp>
      <p:sp>
        <p:nvSpPr>
          <p:cNvPr id="1048722" name="页脚占位符 4"/>
          <p:cNvSpPr>
            <a:spLocks noGrp="1"/>
          </p:cNvSpPr>
          <p:nvPr>
            <p:ph type="ftr" sz="quarter" idx="11"/>
            <p:custDataLst>
              <p:tags r:id="rId5"/>
            </p:custDataLst>
          </p:nvPr>
        </p:nvSpPr>
        <p:spPr/>
        <p:txBody>
          <a:bodyPr/>
          <a:lstStyle/>
          <a:p>
            <a:endParaRPr lang="zh-CN" altLang="en-US"/>
          </a:p>
        </p:txBody>
      </p:sp>
      <p:sp>
        <p:nvSpPr>
          <p:cNvPr id="1048723" name="灯片编号占位符 5"/>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ags" Target="../tags/tag2.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ags" Target="../tags/tag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ags" Target="../tags/tag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ags" Target="../tags/tag4.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ags" Target="../tags/tag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8576" name="标题占位符 1"/>
          <p:cNvSpPr>
            <a:spLocks noGrp="1"/>
          </p:cNvSpPr>
          <p:nvPr>
            <p:ph type="title"/>
            <p:custDataLst>
              <p:tags r:id="rId20"/>
            </p:custDataLst>
          </p:nvPr>
        </p:nvSpPr>
        <p:spPr>
          <a:xfrm>
            <a:off x="502412" y="332423"/>
            <a:ext cx="8139178" cy="331473"/>
          </a:xfrm>
          <a:prstGeom prst="rect">
            <a:avLst/>
          </a:prstGeom>
        </p:spPr>
        <p:txBody>
          <a:bodyPr vert="horz" lIns="101600" tIns="38100" rIns="76200" bIns="38100" rtlCol="0" anchor="t" anchorCtr="0">
            <a:noAutofit/>
          </a:bodyPr>
          <a:lstStyle/>
          <a:p>
            <a:r>
              <a:rPr lang="zh-CN" altLang="en-US" dirty="0"/>
              <a:t>单击此处编辑母版标题样式</a:t>
            </a:r>
          </a:p>
        </p:txBody>
      </p:sp>
      <p:sp>
        <p:nvSpPr>
          <p:cNvPr id="1048577" name="文本占位符 2"/>
          <p:cNvSpPr>
            <a:spLocks noGrp="1"/>
          </p:cNvSpPr>
          <p:nvPr>
            <p:ph type="body" idx="1"/>
            <p:custDataLst>
              <p:tags r:id="rId21"/>
            </p:custDataLst>
          </p:nvPr>
        </p:nvSpPr>
        <p:spPr>
          <a:xfrm>
            <a:off x="502412" y="714382"/>
            <a:ext cx="8139178" cy="4041680"/>
          </a:xfrm>
          <a:prstGeom prst="rect">
            <a:avLst/>
          </a:prstGeom>
        </p:spPr>
        <p:txBody>
          <a:bodyPr vert="horz"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48578" name="日期占位符 3"/>
          <p:cNvSpPr>
            <a:spLocks noGrp="1"/>
          </p:cNvSpPr>
          <p:nvPr>
            <p:ph type="dt" sz="half" idx="2"/>
            <p:custDataLst>
              <p:tags r:id="rId22"/>
            </p:custDataLst>
          </p:nvPr>
        </p:nvSpPr>
        <p:spPr>
          <a:xfrm>
            <a:off x="659807" y="4762375"/>
            <a:ext cx="2025000" cy="237600"/>
          </a:xfrm>
          <a:prstGeom prst="rect">
            <a:avLst/>
          </a:prstGeom>
        </p:spPr>
        <p:txBody>
          <a:bodyPr vert="horz" lIns="91440" tIns="45720" rIns="91440" bIns="45720" rtlCol="0" anchor="ctr">
            <a:normAutofit/>
          </a:bodyPr>
          <a:lstStyle>
            <a:lvl1pPr algn="l">
              <a:defRPr sz="900">
                <a:solidFill>
                  <a:schemeClr val="tx1">
                    <a:tint val="75000"/>
                  </a:schemeClr>
                </a:solidFill>
                <a:ea typeface="Arial" panose="020B0604020202020204" pitchFamily="34" charset="0"/>
              </a:defRPr>
            </a:lvl1pPr>
          </a:lstStyle>
          <a:p>
            <a:fld id="{760FBDFE-C587-4B4C-A407-44438C67B59E}" type="datetimeFigureOut">
              <a:rPr lang="zh-CN" altLang="en-US" smtClean="0"/>
              <a:t>2025/10/25</a:t>
            </a:fld>
            <a:endParaRPr lang="zh-CN" altLang="en-US"/>
          </a:p>
        </p:txBody>
      </p:sp>
      <p:sp>
        <p:nvSpPr>
          <p:cNvPr id="1048579" name="页脚占位符 4"/>
          <p:cNvSpPr>
            <a:spLocks noGrp="1"/>
          </p:cNvSpPr>
          <p:nvPr>
            <p:ph type="ftr" sz="quarter" idx="3"/>
            <p:custDataLst>
              <p:tags r:id="rId23"/>
            </p:custDataLst>
          </p:nvPr>
        </p:nvSpPr>
        <p:spPr>
          <a:xfrm>
            <a:off x="3087000" y="4762375"/>
            <a:ext cx="2970000" cy="237600"/>
          </a:xfrm>
          <a:prstGeom prst="rect">
            <a:avLst/>
          </a:prstGeom>
        </p:spPr>
        <p:txBody>
          <a:bodyPr vert="horz" lIns="91440" tIns="45720" rIns="91440" bIns="45720" rtlCol="0" anchor="ctr">
            <a:normAutofit/>
          </a:bodyPr>
          <a:lstStyle>
            <a:lvl1pPr algn="ctr">
              <a:defRPr sz="900">
                <a:solidFill>
                  <a:schemeClr val="tx1">
                    <a:tint val="75000"/>
                  </a:schemeClr>
                </a:solidFill>
                <a:ea typeface="Arial" panose="020B0604020202020204" pitchFamily="34" charset="0"/>
              </a:defRPr>
            </a:lvl1pPr>
          </a:lstStyle>
          <a:p>
            <a:endParaRPr lang="zh-CN" altLang="en-US" dirty="0"/>
          </a:p>
        </p:txBody>
      </p:sp>
      <p:sp>
        <p:nvSpPr>
          <p:cNvPr id="1048580" name="灯片编号占位符 5"/>
          <p:cNvSpPr>
            <a:spLocks noGrp="1"/>
          </p:cNvSpPr>
          <p:nvPr>
            <p:ph type="sldNum" sz="quarter" idx="4"/>
            <p:custDataLst>
              <p:tags r:id="rId24"/>
            </p:custDataLst>
          </p:nvPr>
        </p:nvSpPr>
        <p:spPr>
          <a:xfrm>
            <a:off x="6457950" y="4762375"/>
            <a:ext cx="2025000" cy="237600"/>
          </a:xfrm>
          <a:prstGeom prst="rect">
            <a:avLst/>
          </a:prstGeom>
        </p:spPr>
        <p:txBody>
          <a:bodyPr vert="horz" lIns="91440" tIns="45720" rIns="91440" bIns="45720" rtlCol="0" anchor="ctr">
            <a:normAutofit/>
          </a:bodyPr>
          <a:lstStyle>
            <a:lvl1pPr algn="r">
              <a:defRPr sz="900">
                <a:solidFill>
                  <a:schemeClr val="tx1">
                    <a:tint val="75000"/>
                  </a:schemeClr>
                </a:solidFill>
                <a:ea typeface="Arial" panose="020B0604020202020204" pitchFamily="34" charset="0"/>
              </a:defRPr>
            </a:lvl1pPr>
          </a:lstStyle>
          <a:p>
            <a:fld id="{49AE70B2-8BF9-45C0-BB95-33D1B9D3A854}" type="slidenum">
              <a:rPr lang="zh-CN" altLang="en-US" smtClean="0"/>
              <a:t>‹#›</a:t>
            </a:fld>
            <a:endParaRPr lang="zh-CN" altLang="en-US" dirty="0"/>
          </a:p>
        </p:txBody>
      </p:sp>
      <p:sp>
        <p:nvSpPr>
          <p:cNvPr id="1048581" name="KSO_TEMPLATE" hidden="1"/>
          <p:cNvSpPr/>
          <p:nvPr userDrawn="1">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 id="2147483706" r:id="rId17"/>
    <p:sldLayoutId id="2147483707" r:id="rId18"/>
  </p:sldLayoutIdLst>
  <p:txStyles>
    <p:titleStyle>
      <a:lvl1pPr algn="l" defTabSz="685800" rtl="0" eaLnBrk="1" fontAlgn="auto" latinLnBrk="0" hangingPunct="1">
        <a:lnSpc>
          <a:spcPct val="100000"/>
        </a:lnSpc>
        <a:spcBef>
          <a:spcPct val="0"/>
        </a:spcBef>
        <a:buNone/>
        <a:defRPr sz="1800" b="1" u="none" strike="noStrike" kern="1200" cap="none" spc="150" normalizeH="0">
          <a:solidFill>
            <a:schemeClr val="tx1"/>
          </a:solidFill>
          <a:latin typeface="Arial" panose="020B0604020202020204" pitchFamily="34" charset="0"/>
          <a:ea typeface="Arial" panose="020B0604020202020204" pitchFamily="34" charset="0"/>
          <a:cs typeface="+mj-cs"/>
        </a:defRPr>
      </a:lvl1pPr>
    </p:titleStyle>
    <p:bodyStyle>
      <a:lvl1pPr marL="1714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1pPr>
      <a:lvl2pPr marL="514350"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2pPr>
      <a:lvl3pPr marL="8572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3pPr>
      <a:lvl4pPr marL="12001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4pPr>
      <a:lvl5pPr marL="15430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135.xml"/><Relationship Id="rId2" Type="http://schemas.openxmlformats.org/officeDocument/2006/relationships/tags" Target="../tags/tag134.xml"/><Relationship Id="rId1" Type="http://schemas.openxmlformats.org/officeDocument/2006/relationships/tags" Target="../tags/tag133.xml"/><Relationship Id="rId5" Type="http://schemas.openxmlformats.org/officeDocument/2006/relationships/image" Target="../media/image3.png"/><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tags" Target="../tags/tag138.xml"/><Relationship Id="rId2" Type="http://schemas.openxmlformats.org/officeDocument/2006/relationships/tags" Target="../tags/tag137.xml"/><Relationship Id="rId1" Type="http://schemas.openxmlformats.org/officeDocument/2006/relationships/tags" Target="../tags/tag136.xml"/><Relationship Id="rId4"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87" name="标题 2"/>
          <p:cNvSpPr>
            <a:spLocks noGrp="1"/>
          </p:cNvSpPr>
          <p:nvPr>
            <p:ph type="ctrTitle"/>
            <p:custDataLst>
              <p:tags r:id="rId2"/>
            </p:custDataLst>
          </p:nvPr>
        </p:nvSpPr>
        <p:spPr>
          <a:xfrm>
            <a:off x="1722260" y="1313062"/>
            <a:ext cx="6545991" cy="994916"/>
          </a:xfrm>
        </p:spPr>
        <p:txBody>
          <a:bodyPr>
            <a:noAutofit/>
          </a:bodyPr>
          <a:lstStyle/>
          <a:p>
            <a:r>
              <a:rPr lang="en-US" altLang="zh-CN" sz="2400" b="1" dirty="0"/>
              <a:t>INTRODUCTION TO SPECTROSCOPY AND APPLICATIONS IN NMR SPECTROSCOPY</a:t>
            </a:r>
          </a:p>
        </p:txBody>
      </p:sp>
      <p:sp>
        <p:nvSpPr>
          <p:cNvPr id="1048588" name="标题 2"/>
          <p:cNvSpPr>
            <a:spLocks noGrp="1"/>
          </p:cNvSpPr>
          <p:nvPr>
            <p:ph type="ctrTitle"/>
            <p:custDataLst>
              <p:tags r:id="rId3"/>
            </p:custDataLst>
          </p:nvPr>
        </p:nvSpPr>
        <p:spPr>
          <a:xfrm>
            <a:off x="1238957" y="2571750"/>
            <a:ext cx="7512594" cy="1075755"/>
          </a:xfrm>
          <a:prstGeom prst="rect">
            <a:avLst/>
          </a:prstGeom>
        </p:spPr>
        <p:txBody>
          <a:bodyPr vert="horz" lIns="90000" tIns="46800" rIns="90000" bIns="0" rtlCol="0" anchor="b" anchorCtr="0">
            <a:noAutofit/>
          </a:bodyPr>
          <a:lstStyle>
            <a:lvl1pPr algn="ctr" defTabSz="685800" rtl="0" eaLnBrk="1" fontAlgn="auto" latinLnBrk="0" hangingPunct="1">
              <a:lnSpc>
                <a:spcPct val="100000"/>
              </a:lnSpc>
              <a:buNone/>
              <a:defRPr sz="5400" spc="450" baseline="0">
                <a:blipFill>
                  <a:blip r:embed="rId5"/>
                  <a:stretch>
                    <a:fillRect/>
                  </a:stretch>
                </a:blipFill>
                <a:latin typeface="Arial" panose="020B0604020202020204" pitchFamily="34" charset="0"/>
                <a:ea typeface="Arial" panose="020B0604020202020204" pitchFamily="34" charset="0"/>
              </a:defRPr>
            </a:lvl1pPr>
          </a:lstStyle>
          <a:p>
            <a:r>
              <a:rPr lang="en-US" altLang="zh-CN" sz="2000" b="1" dirty="0"/>
              <a:t>PRESENTED BY</a:t>
            </a:r>
            <a:br>
              <a:rPr lang="en-US" altLang="zh-CN" sz="2000" b="1" dirty="0"/>
            </a:br>
            <a:r>
              <a:rPr lang="en-US" altLang="zh-CN" sz="2000" b="1" dirty="0"/>
              <a:t>K. RANJITH</a:t>
            </a:r>
            <a:br>
              <a:rPr lang="en-US" altLang="zh-CN" sz="2000" b="1" dirty="0"/>
            </a:br>
            <a:r>
              <a:rPr lang="en-US" altLang="zh-CN" sz="2000" b="1" dirty="0"/>
              <a:t>DEPARTMENT OF CHEMISTRY</a:t>
            </a:r>
            <a:br>
              <a:rPr lang="en-US" altLang="zh-CN" sz="2000" b="1" dirty="0"/>
            </a:br>
            <a:r>
              <a:rPr lang="en-US" altLang="zh-CN" sz="2000" b="1" dirty="0"/>
              <a:t>RESEARCH SCHOLAR</a:t>
            </a: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31" name="Title 1048630"/>
          <p:cNvSpPr>
            <a:spLocks noGrp="1"/>
          </p:cNvSpPr>
          <p:nvPr>
            <p:ph type="title"/>
          </p:nvPr>
        </p:nvSpPr>
        <p:spPr/>
        <p:txBody>
          <a:bodyPr>
            <a:noAutofit/>
          </a:bodyPr>
          <a:lstStyle/>
          <a:p>
            <a:pPr algn="ctr"/>
            <a:r>
              <a:rPr lang="en-US" sz="2000"/>
              <a:t>PRINCIPLE OF SPECTROSCOPY</a:t>
            </a:r>
            <a:endParaRPr lang="en-GB" sz="2000"/>
          </a:p>
        </p:txBody>
      </p:sp>
      <p:sp>
        <p:nvSpPr>
          <p:cNvPr id="1048632" name="TextBox 1048631"/>
          <p:cNvSpPr txBox="1"/>
          <p:nvPr/>
        </p:nvSpPr>
        <p:spPr>
          <a:xfrm>
            <a:off x="0" y="946980"/>
            <a:ext cx="8968257" cy="3342640"/>
          </a:xfrm>
          <a:prstGeom prst="rect">
            <a:avLst/>
          </a:prstGeom>
        </p:spPr>
        <p:txBody>
          <a:bodyPr wrap="square" rtlCol="0">
            <a:spAutoFit/>
          </a:bodyPr>
          <a:lstStyle/>
          <a:p>
            <a:pPr marL="457200" indent="-457200">
              <a:lnSpc>
                <a:spcPct val="150000"/>
              </a:lnSpc>
              <a:buFont typeface="+mj-ea"/>
              <a:buAutoNum type="circleNumDbPlain"/>
            </a:pPr>
            <a:r>
              <a:rPr lang="en-GB" sz="1800" b="0">
                <a:solidFill>
                  <a:srgbClr val="000000"/>
                </a:solidFill>
              </a:rPr>
              <a:t>All organic compounds interact with </a:t>
            </a:r>
            <a:r>
              <a:rPr lang="en-GB" sz="1800" b="0">
                <a:solidFill>
                  <a:srgbClr val="0000FF"/>
                </a:solidFill>
              </a:rPr>
              <a:t>electromagnetic radiation</a:t>
            </a:r>
            <a:r>
              <a:rPr lang="en-GB" sz="1800" b="0">
                <a:solidFill>
                  <a:srgbClr val="000000"/>
                </a:solidFill>
              </a:rPr>
              <a:t> and absorb</a:t>
            </a:r>
            <a:r>
              <a:rPr lang="en-US" sz="1800" b="0">
                <a:solidFill>
                  <a:srgbClr val="000000"/>
                </a:solidFill>
              </a:rPr>
              <a:t>s</a:t>
            </a:r>
            <a:r>
              <a:rPr lang="en-GB" sz="1800" b="0">
                <a:solidFill>
                  <a:srgbClr val="000000"/>
                </a:solidFill>
              </a:rPr>
              <a:t> energy.</a:t>
            </a:r>
          </a:p>
          <a:p>
            <a:pPr marL="457200" indent="-457200">
              <a:lnSpc>
                <a:spcPct val="150000"/>
              </a:lnSpc>
              <a:buFont typeface="+mj-ea"/>
              <a:buAutoNum type="circleNumDbPlain"/>
            </a:pPr>
            <a:r>
              <a:rPr lang="en-GB" sz="1800" b="0">
                <a:solidFill>
                  <a:srgbClr val="000000"/>
                </a:solidFill>
              </a:rPr>
              <a:t>Molecule absorb</a:t>
            </a:r>
            <a:r>
              <a:rPr lang="en-US" sz="1800" b="0">
                <a:solidFill>
                  <a:srgbClr val="000000"/>
                </a:solidFill>
              </a:rPr>
              <a:t>s</a:t>
            </a:r>
            <a:r>
              <a:rPr lang="en-GB" sz="1800" b="0">
                <a:solidFill>
                  <a:srgbClr val="000000"/>
                </a:solidFill>
              </a:rPr>
              <a:t> energy temporary or permanent.</a:t>
            </a:r>
          </a:p>
          <a:p>
            <a:pPr marL="457200" indent="-457200">
              <a:lnSpc>
                <a:spcPct val="150000"/>
              </a:lnSpc>
              <a:buFont typeface="+mj-ea"/>
              <a:buAutoNum type="circleNumDbPlain"/>
            </a:pPr>
            <a:r>
              <a:rPr lang="en-US" sz="1800" b="0">
                <a:solidFill>
                  <a:srgbClr val="000000"/>
                </a:solidFill>
              </a:rPr>
              <a:t>Absorbs </a:t>
            </a:r>
            <a:r>
              <a:rPr lang="en-US" sz="1800" b="0">
                <a:solidFill>
                  <a:srgbClr val="993300"/>
                </a:solidFill>
              </a:rPr>
              <a:t>Low</a:t>
            </a:r>
            <a:r>
              <a:rPr lang="en-GB" sz="1800" b="0">
                <a:solidFill>
                  <a:srgbClr val="993300"/>
                </a:solidFill>
              </a:rPr>
              <a:t> energy</a:t>
            </a:r>
            <a:r>
              <a:rPr lang="en-GB" sz="1800" b="0">
                <a:solidFill>
                  <a:srgbClr val="000000"/>
                </a:solidFill>
              </a:rPr>
              <a:t> radiation - molecular rotation or bond vibration.</a:t>
            </a:r>
          </a:p>
          <a:p>
            <a:pPr marL="457200" indent="-457200">
              <a:lnSpc>
                <a:spcPct val="150000"/>
              </a:lnSpc>
              <a:buFont typeface="+mj-ea"/>
              <a:buAutoNum type="circleNumDbPlain"/>
            </a:pPr>
            <a:r>
              <a:rPr lang="en-US" sz="1800" b="0">
                <a:solidFill>
                  <a:srgbClr val="000000"/>
                </a:solidFill>
              </a:rPr>
              <a:t>Absorbs </a:t>
            </a:r>
            <a:r>
              <a:rPr lang="en-US" sz="1800" b="0">
                <a:solidFill>
                  <a:srgbClr val="993300"/>
                </a:solidFill>
              </a:rPr>
              <a:t>High</a:t>
            </a:r>
            <a:r>
              <a:rPr lang="en-GB" sz="1800" b="0">
                <a:solidFill>
                  <a:srgbClr val="993300"/>
                </a:solidFill>
              </a:rPr>
              <a:t> energy</a:t>
            </a:r>
            <a:r>
              <a:rPr lang="en-GB" sz="1800" b="0">
                <a:solidFill>
                  <a:srgbClr val="000000"/>
                </a:solidFill>
              </a:rPr>
              <a:t> radiation - promotion of electrons to higher energy level or bond cleavage.</a:t>
            </a:r>
          </a:p>
          <a:p>
            <a:pPr marL="457200" indent="-457200">
              <a:lnSpc>
                <a:spcPct val="150000"/>
              </a:lnSpc>
              <a:buFont typeface="+mj-ea"/>
              <a:buAutoNum type="circleNumDbPlain"/>
            </a:pPr>
            <a:r>
              <a:rPr lang="en-GB" sz="1800" b="0">
                <a:solidFill>
                  <a:srgbClr val="000000"/>
                </a:solidFill>
              </a:rPr>
              <a:t>Trainformation involves molecular rotation, bond vibration, electronic transition.</a:t>
            </a:r>
          </a:p>
          <a:p>
            <a:pPr marL="457200" indent="-457200">
              <a:lnSpc>
                <a:spcPct val="150000"/>
              </a:lnSpc>
              <a:buFont typeface="+mj-ea"/>
              <a:buAutoNum type="circleNumDbPlain"/>
            </a:pPr>
            <a:r>
              <a:rPr lang="en-GB" sz="1800" b="0">
                <a:solidFill>
                  <a:srgbClr val="000000"/>
                </a:solidFill>
              </a:rPr>
              <a:t>Molecule absorb</a:t>
            </a:r>
            <a:r>
              <a:rPr lang="en-US" sz="1800" b="0">
                <a:solidFill>
                  <a:srgbClr val="000000"/>
                </a:solidFill>
              </a:rPr>
              <a:t>s</a:t>
            </a:r>
            <a:r>
              <a:rPr lang="en-GB" sz="1800" b="0">
                <a:solidFill>
                  <a:srgbClr val="000000"/>
                </a:solidFill>
              </a:rPr>
              <a:t> only the </a:t>
            </a:r>
            <a:r>
              <a:rPr lang="en-GB" sz="1800" b="0">
                <a:solidFill>
                  <a:srgbClr val="0000FF"/>
                </a:solidFill>
              </a:rPr>
              <a:t>wavelength</a:t>
            </a:r>
            <a:r>
              <a:rPr lang="en-GB" sz="1800" b="0">
                <a:solidFill>
                  <a:srgbClr val="000000"/>
                </a:solidFill>
              </a:rPr>
              <a:t> of radiation exactly the energy necessary for the transition.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0" name="Title 1048639"/>
          <p:cNvSpPr>
            <a:spLocks noGrp="1"/>
          </p:cNvSpPr>
          <p:nvPr>
            <p:ph type="title" hasCustomPrompt="1"/>
          </p:nvPr>
        </p:nvSpPr>
        <p:spPr>
          <a:xfrm>
            <a:off x="143914" y="158782"/>
            <a:ext cx="3081655" cy="4342122"/>
          </a:xfrm>
        </p:spPr>
        <p:txBody>
          <a:bodyPr>
            <a:noAutofit/>
          </a:bodyPr>
          <a:lstStyle/>
          <a:p>
            <a:pPr algn="l">
              <a:lnSpc>
                <a:spcPct val="200000"/>
              </a:lnSpc>
            </a:pPr>
            <a:r>
              <a:rPr lang="en-US" sz="2400">
                <a:latin typeface="Noto Sans Tamil"/>
                <a:ea typeface="Noto Sans Mono CJK KR Regular"/>
                <a:cs typeface="Noto Sans Tamil"/>
              </a:rPr>
              <a:t>IMPORTANT CONCEPTS INVOLVED IN SPECTROSCOPY</a:t>
            </a:r>
            <a:endParaRPr lang="en-GB" sz="2400">
              <a:latin typeface="Noto Sans Tamil"/>
              <a:ea typeface="Noto Sans Mono CJK KR Regular"/>
              <a:cs typeface="Noto Sans Tamil"/>
            </a:endParaRPr>
          </a:p>
        </p:txBody>
      </p:sp>
      <p:sp>
        <p:nvSpPr>
          <p:cNvPr id="1048641" name="TextBox 1048640"/>
          <p:cNvSpPr txBox="1"/>
          <p:nvPr/>
        </p:nvSpPr>
        <p:spPr>
          <a:xfrm>
            <a:off x="4571999" y="0"/>
            <a:ext cx="3594489" cy="4968239"/>
          </a:xfrm>
          <a:prstGeom prst="rect">
            <a:avLst/>
          </a:prstGeom>
        </p:spPr>
        <p:txBody>
          <a:bodyPr wrap="square" rtlCol="0">
            <a:spAutoFit/>
          </a:bodyPr>
          <a:lstStyle/>
          <a:p>
            <a:pPr marL="342900" indent="-342900">
              <a:lnSpc>
                <a:spcPct val="200000"/>
              </a:lnSpc>
              <a:buFont typeface="+mj-lt"/>
              <a:buAutoNum type="alphaLcParenR"/>
            </a:pPr>
            <a:r>
              <a:rPr lang="en-US" sz="2000" b="0">
                <a:solidFill>
                  <a:srgbClr val="993300"/>
                </a:solidFill>
              </a:rPr>
              <a:t>ELECTROMAGNETIC RADIATION OR ELECTROMAGNETIC WAVES</a:t>
            </a:r>
            <a:endParaRPr lang="en-GB" sz="2000" b="0">
              <a:solidFill>
                <a:srgbClr val="993300"/>
              </a:solidFill>
            </a:endParaRPr>
          </a:p>
          <a:p>
            <a:pPr marL="342900" indent="-342900">
              <a:lnSpc>
                <a:spcPct val="200000"/>
              </a:lnSpc>
              <a:buFont typeface="+mj-lt"/>
              <a:buAutoNum type="alphaLcParenR"/>
            </a:pPr>
            <a:r>
              <a:rPr lang="en-US" sz="2000" b="0">
                <a:solidFill>
                  <a:srgbClr val="993300"/>
                </a:solidFill>
              </a:rPr>
              <a:t>WAVELENGTH</a:t>
            </a:r>
            <a:endParaRPr lang="en-GB" sz="2000" b="0">
              <a:solidFill>
                <a:srgbClr val="993300"/>
              </a:solidFill>
            </a:endParaRPr>
          </a:p>
          <a:p>
            <a:pPr marL="342900" indent="-342900">
              <a:lnSpc>
                <a:spcPct val="200000"/>
              </a:lnSpc>
              <a:buFont typeface="+mj-lt"/>
              <a:buAutoNum type="alphaLcParenR"/>
            </a:pPr>
            <a:r>
              <a:rPr lang="en-US" sz="2000" b="0">
                <a:solidFill>
                  <a:srgbClr val="993300"/>
                </a:solidFill>
              </a:rPr>
              <a:t>WAVENUMBER</a:t>
            </a:r>
            <a:endParaRPr lang="en-GB" sz="2000" b="0">
              <a:solidFill>
                <a:srgbClr val="993300"/>
              </a:solidFill>
            </a:endParaRPr>
          </a:p>
          <a:p>
            <a:pPr marL="342900" indent="-342900">
              <a:lnSpc>
                <a:spcPct val="200000"/>
              </a:lnSpc>
              <a:buFont typeface="+mj-lt"/>
              <a:buAutoNum type="alphaLcParenR"/>
            </a:pPr>
            <a:r>
              <a:rPr lang="en-US" sz="2000" b="0">
                <a:solidFill>
                  <a:srgbClr val="993300"/>
                </a:solidFill>
              </a:rPr>
              <a:t>FREQUENCY</a:t>
            </a:r>
            <a:endParaRPr lang="en-GB" sz="2000" b="0">
              <a:solidFill>
                <a:srgbClr val="993300"/>
              </a:solidFill>
            </a:endParaRPr>
          </a:p>
          <a:p>
            <a:pPr marL="342900" indent="-342900">
              <a:lnSpc>
                <a:spcPct val="200000"/>
              </a:lnSpc>
              <a:buFont typeface="+mj-lt"/>
              <a:buAutoNum type="alphaLcParenR"/>
            </a:pPr>
            <a:r>
              <a:rPr lang="en-US" sz="2000" b="0">
                <a:solidFill>
                  <a:srgbClr val="993300"/>
                </a:solidFill>
              </a:rPr>
              <a:t>ENERGY</a:t>
            </a:r>
            <a:endParaRPr lang="en-GB" sz="2000" b="0">
              <a:solidFill>
                <a:srgbClr val="993300"/>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2" name="TextBox 1048641"/>
          <p:cNvSpPr txBox="1"/>
          <p:nvPr/>
        </p:nvSpPr>
        <p:spPr>
          <a:xfrm>
            <a:off x="368729" y="305836"/>
            <a:ext cx="2044731" cy="358140"/>
          </a:xfrm>
          <a:prstGeom prst="rect">
            <a:avLst/>
          </a:prstGeom>
        </p:spPr>
        <p:txBody>
          <a:bodyPr wrap="square" rtlCol="0">
            <a:spAutoFit/>
          </a:bodyPr>
          <a:lstStyle/>
          <a:p>
            <a:pPr algn="l"/>
            <a:r>
              <a:rPr lang="en-US" sz="1800" b="1" i="1" u="sng">
                <a:solidFill>
                  <a:srgbClr val="C00000"/>
                </a:solidFill>
              </a:rPr>
              <a:t>What is wave ?</a:t>
            </a:r>
            <a:endParaRPr lang="en-GB" sz="1800" b="1" i="1" u="sng">
              <a:solidFill>
                <a:srgbClr val="C00000"/>
              </a:solidFill>
            </a:endParaRPr>
          </a:p>
        </p:txBody>
      </p:sp>
      <p:sp>
        <p:nvSpPr>
          <p:cNvPr id="1048643" name="TextBox 1048642"/>
          <p:cNvSpPr txBox="1"/>
          <p:nvPr/>
        </p:nvSpPr>
        <p:spPr>
          <a:xfrm>
            <a:off x="368729" y="689377"/>
            <a:ext cx="8746742" cy="624841"/>
          </a:xfrm>
          <a:prstGeom prst="rect">
            <a:avLst/>
          </a:prstGeom>
        </p:spPr>
        <p:txBody>
          <a:bodyPr wrap="square" rtlCol="0">
            <a:spAutoFit/>
          </a:bodyPr>
          <a:lstStyle/>
          <a:p>
            <a:r>
              <a:rPr lang="en-US" sz="1800">
                <a:solidFill>
                  <a:srgbClr val="000000"/>
                </a:solidFill>
              </a:rPr>
              <a:t>Definition : It is defined as the disturbance that originate from some vibrating source and travel outwards as a continuous sequence of alternating crest and trough.</a:t>
            </a:r>
            <a:endParaRPr lang="en-GB" sz="1800">
              <a:solidFill>
                <a:srgbClr val="000000"/>
              </a:solidFill>
            </a:endParaRPr>
          </a:p>
        </p:txBody>
      </p:sp>
      <p:pic>
        <p:nvPicPr>
          <p:cNvPr id="2097164" name="Picture 2097163"/>
          <p:cNvPicPr>
            <a:picLocks/>
          </p:cNvPicPr>
          <p:nvPr/>
        </p:nvPicPr>
        <p:blipFill>
          <a:blip r:embed="rId2"/>
          <a:stretch>
            <a:fillRect/>
          </a:stretch>
        </p:blipFill>
        <p:spPr>
          <a:xfrm>
            <a:off x="5665236" y="1645420"/>
            <a:ext cx="3261117" cy="2764706"/>
          </a:xfrm>
          <a:prstGeom prst="rect">
            <a:avLst/>
          </a:prstGeom>
        </p:spPr>
      </p:pic>
      <p:sp>
        <p:nvSpPr>
          <p:cNvPr id="1048644" name="TextBox 1048643"/>
          <p:cNvSpPr txBox="1"/>
          <p:nvPr/>
        </p:nvSpPr>
        <p:spPr>
          <a:xfrm>
            <a:off x="368729" y="1453650"/>
            <a:ext cx="2798647" cy="383540"/>
          </a:xfrm>
          <a:prstGeom prst="rect">
            <a:avLst/>
          </a:prstGeom>
        </p:spPr>
        <p:txBody>
          <a:bodyPr wrap="square" rtlCol="0">
            <a:spAutoFit/>
          </a:bodyPr>
          <a:lstStyle/>
          <a:p>
            <a:pPr algn="l"/>
            <a:r>
              <a:rPr lang="en-US" sz="1800" b="1" i="1" u="sng">
                <a:solidFill>
                  <a:srgbClr val="C00000"/>
                </a:solidFill>
              </a:rPr>
              <a:t>What is wave motion ?</a:t>
            </a:r>
            <a:endParaRPr lang="en-GB" sz="1800" b="1" i="1" u="sng">
              <a:solidFill>
                <a:srgbClr val="C00000"/>
              </a:solidFill>
            </a:endParaRPr>
          </a:p>
        </p:txBody>
      </p:sp>
      <p:sp>
        <p:nvSpPr>
          <p:cNvPr id="1048645" name="TextBox 1048644"/>
          <p:cNvSpPr txBox="1"/>
          <p:nvPr/>
        </p:nvSpPr>
        <p:spPr>
          <a:xfrm>
            <a:off x="413459" y="1837190"/>
            <a:ext cx="4982335" cy="1424940"/>
          </a:xfrm>
          <a:prstGeom prst="rect">
            <a:avLst/>
          </a:prstGeom>
        </p:spPr>
        <p:txBody>
          <a:bodyPr wrap="square" rtlCol="0">
            <a:spAutoFit/>
          </a:bodyPr>
          <a:lstStyle/>
          <a:p>
            <a:pPr>
              <a:lnSpc>
                <a:spcPct val="100000"/>
              </a:lnSpc>
            </a:pPr>
            <a:r>
              <a:rPr lang="en-US" sz="1800">
                <a:solidFill>
                  <a:srgbClr val="000000"/>
                </a:solidFill>
              </a:rPr>
              <a:t>The wave originate from the centre of disturbance and propagate in the form of up and down movements. The point of maximum upward displacement is called crest. The point of maximum downward is called trough.</a:t>
            </a:r>
            <a:endParaRPr lang="en-GB" sz="1800">
              <a:solidFill>
                <a:srgbClr val="000000"/>
              </a:solidFill>
            </a:endParaRPr>
          </a:p>
        </p:txBody>
      </p:sp>
      <p:sp>
        <p:nvSpPr>
          <p:cNvPr id="1048646" name="TextBox 1048645"/>
          <p:cNvSpPr txBox="1"/>
          <p:nvPr/>
        </p:nvSpPr>
        <p:spPr>
          <a:xfrm>
            <a:off x="2837896" y="3262129"/>
            <a:ext cx="2557898" cy="1717040"/>
          </a:xfrm>
          <a:prstGeom prst="rect">
            <a:avLst/>
          </a:prstGeom>
        </p:spPr>
        <p:txBody>
          <a:bodyPr wrap="square" rtlCol="0">
            <a:spAutoFit/>
          </a:bodyPr>
          <a:lstStyle/>
          <a:p>
            <a:pPr algn="l">
              <a:lnSpc>
                <a:spcPct val="150000"/>
              </a:lnSpc>
            </a:pPr>
            <a:r>
              <a:rPr lang="en-US" sz="1800" b="0" dirty="0">
                <a:solidFill>
                  <a:srgbClr val="000000"/>
                </a:solidFill>
              </a:rPr>
              <a:t>C - is the crest</a:t>
            </a:r>
            <a:endParaRPr lang="en-GB" sz="1800" b="0" dirty="0">
              <a:solidFill>
                <a:srgbClr val="000000"/>
              </a:solidFill>
            </a:endParaRPr>
          </a:p>
          <a:p>
            <a:pPr algn="l">
              <a:lnSpc>
                <a:spcPct val="150000"/>
              </a:lnSpc>
            </a:pPr>
            <a:r>
              <a:rPr lang="en-US" sz="1800" b="0" dirty="0">
                <a:solidFill>
                  <a:srgbClr val="000000"/>
                </a:solidFill>
              </a:rPr>
              <a:t>T - is the trough</a:t>
            </a:r>
            <a:endParaRPr lang="en-GB" sz="1800" b="0" dirty="0">
              <a:solidFill>
                <a:srgbClr val="000000"/>
              </a:solidFill>
            </a:endParaRPr>
          </a:p>
          <a:p>
            <a:pPr algn="l">
              <a:lnSpc>
                <a:spcPct val="150000"/>
              </a:lnSpc>
            </a:pPr>
            <a:r>
              <a:rPr lang="en-US" sz="1800" b="0" dirty="0">
                <a:solidFill>
                  <a:srgbClr val="000000"/>
                </a:solidFill>
              </a:rPr>
              <a:t>A - is the amplitude</a:t>
            </a:r>
            <a:endParaRPr lang="en-GB" sz="1800" b="0" dirty="0">
              <a:solidFill>
                <a:srgbClr val="000000"/>
              </a:solidFill>
            </a:endParaRPr>
          </a:p>
          <a:p>
            <a:pPr>
              <a:lnSpc>
                <a:spcPct val="150000"/>
              </a:lnSpc>
            </a:pPr>
            <a:r>
              <a:rPr lang="el-GR" dirty="0"/>
              <a:t>λ</a:t>
            </a:r>
            <a:r>
              <a:rPr lang="en-US" sz="1800" b="0" dirty="0">
                <a:solidFill>
                  <a:srgbClr val="000000"/>
                </a:solidFill>
              </a:rPr>
              <a:t> - is the wave</a:t>
            </a:r>
            <a:endParaRPr lang="en-GB" sz="1800" b="0" dirty="0">
              <a:solidFill>
                <a:srgbClr val="000000"/>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3" name="TextBox 1048652"/>
          <p:cNvSpPr txBox="1"/>
          <p:nvPr/>
        </p:nvSpPr>
        <p:spPr>
          <a:xfrm>
            <a:off x="2106609" y="181066"/>
            <a:ext cx="4770659" cy="400110"/>
          </a:xfrm>
          <a:prstGeom prst="rect">
            <a:avLst/>
          </a:prstGeom>
        </p:spPr>
        <p:txBody>
          <a:bodyPr wrap="square" rtlCol="0">
            <a:spAutoFit/>
          </a:bodyPr>
          <a:lstStyle/>
          <a:p>
            <a:pPr algn="ctr"/>
            <a:r>
              <a:rPr lang="en-US" sz="2000" b="1" dirty="0">
                <a:solidFill>
                  <a:srgbClr val="FFFFFF"/>
                </a:solidFill>
              </a:rPr>
              <a:t>WAVELENGTH (</a:t>
            </a:r>
            <a:r>
              <a:rPr lang="el-GR" sz="2000" b="1" dirty="0">
                <a:solidFill>
                  <a:schemeClr val="bg1"/>
                </a:solidFill>
              </a:rPr>
              <a:t>λ</a:t>
            </a:r>
            <a:r>
              <a:rPr lang="en-US" sz="2000" b="1" dirty="0">
                <a:solidFill>
                  <a:srgbClr val="FFFFFF"/>
                </a:solidFill>
              </a:rPr>
              <a:t>) </a:t>
            </a:r>
            <a:endParaRPr lang="en-GB" sz="2000" b="1" dirty="0">
              <a:solidFill>
                <a:srgbClr val="FFFFFF"/>
              </a:solidFill>
            </a:endParaRPr>
          </a:p>
        </p:txBody>
      </p:sp>
      <p:sp>
        <p:nvSpPr>
          <p:cNvPr id="1048654" name="TextBox 1048653"/>
          <p:cNvSpPr txBox="1"/>
          <p:nvPr/>
        </p:nvSpPr>
        <p:spPr>
          <a:xfrm>
            <a:off x="32528" y="919480"/>
            <a:ext cx="5321715" cy="3444240"/>
          </a:xfrm>
          <a:prstGeom prst="rect">
            <a:avLst/>
          </a:prstGeom>
        </p:spPr>
        <p:txBody>
          <a:bodyPr wrap="square" rtlCol="0">
            <a:spAutoFit/>
          </a:bodyPr>
          <a:lstStyle/>
          <a:p>
            <a:r>
              <a:rPr lang="en-US" sz="2000" dirty="0">
                <a:solidFill>
                  <a:srgbClr val="000000"/>
                </a:solidFill>
              </a:rPr>
              <a:t>The distance between two adjacent crests (C-C) or troughs (T-T) in a particular wave is called wavelength. It has the unit of length. Since, different kinds of waves are of much smaller wavelengths so smaller units of length are used to describe them. It is generally expressed in terms of Angstrom (A</a:t>
            </a:r>
            <a:r>
              <a:rPr lang="en-GB" altLang="en-US" sz="2000" dirty="0">
                <a:solidFill>
                  <a:srgbClr val="000000"/>
                </a:solidFill>
              </a:rPr>
              <a:t>°</a:t>
            </a:r>
            <a:r>
              <a:rPr lang="en-US" altLang="en-US" sz="2000" dirty="0">
                <a:solidFill>
                  <a:srgbClr val="000000"/>
                </a:solidFill>
              </a:rPr>
              <a:t>)</a:t>
            </a:r>
            <a:r>
              <a:rPr lang="en-US" sz="2000" dirty="0">
                <a:solidFill>
                  <a:srgbClr val="000000"/>
                </a:solidFill>
              </a:rPr>
              <a:t> or in Millimicrons (mu).</a:t>
            </a:r>
            <a:endParaRPr lang="en-GB" sz="2000" dirty="0">
              <a:solidFill>
                <a:srgbClr val="000000"/>
              </a:solidFill>
            </a:endParaRPr>
          </a:p>
          <a:p>
            <a:endParaRPr lang="en-GB" sz="2000" dirty="0">
              <a:solidFill>
                <a:srgbClr val="000000"/>
              </a:solidFill>
            </a:endParaRPr>
          </a:p>
          <a:p>
            <a:r>
              <a:rPr lang="en-US" sz="2000" b="1" dirty="0">
                <a:solidFill>
                  <a:srgbClr val="000000"/>
                </a:solidFill>
              </a:rPr>
              <a:t>1 A</a:t>
            </a:r>
            <a:r>
              <a:rPr lang="en-GB" altLang="en-US" sz="2000" b="1" dirty="0">
                <a:solidFill>
                  <a:srgbClr val="000000"/>
                </a:solidFill>
              </a:rPr>
              <a:t>°</a:t>
            </a:r>
            <a:r>
              <a:rPr lang="en-US" altLang="en-US" sz="2000" b="1" dirty="0">
                <a:solidFill>
                  <a:srgbClr val="000000"/>
                </a:solidFill>
              </a:rPr>
              <a:t> = 1 mu = 10 power -8 cm = 10 power -10 m</a:t>
            </a:r>
            <a:r>
              <a:rPr lang="en-US" altLang="en-US" sz="2000" dirty="0">
                <a:solidFill>
                  <a:srgbClr val="000000"/>
                </a:solidFill>
              </a:rPr>
              <a:t> </a:t>
            </a:r>
            <a:endParaRPr lang="en-GB" sz="2000" dirty="0">
              <a:solidFill>
                <a:srgbClr val="000000"/>
              </a:solidFill>
            </a:endParaRPr>
          </a:p>
        </p:txBody>
      </p:sp>
      <p:pic>
        <p:nvPicPr>
          <p:cNvPr id="2097167" name="Picture 2097166"/>
          <p:cNvPicPr>
            <a:picLocks/>
          </p:cNvPicPr>
          <p:nvPr/>
        </p:nvPicPr>
        <p:blipFill>
          <a:blip r:embed="rId2"/>
          <a:stretch>
            <a:fillRect/>
          </a:stretch>
        </p:blipFill>
        <p:spPr>
          <a:xfrm>
            <a:off x="5340441" y="1036897"/>
            <a:ext cx="3803558" cy="290605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5" name="TextBox 1048654"/>
          <p:cNvSpPr txBox="1"/>
          <p:nvPr/>
        </p:nvSpPr>
        <p:spPr>
          <a:xfrm>
            <a:off x="2572000" y="228248"/>
            <a:ext cx="4000000" cy="383541"/>
          </a:xfrm>
          <a:prstGeom prst="rect">
            <a:avLst/>
          </a:prstGeom>
        </p:spPr>
        <p:txBody>
          <a:bodyPr wrap="square" rtlCol="0">
            <a:spAutoFit/>
          </a:bodyPr>
          <a:lstStyle/>
          <a:p>
            <a:pPr algn="ctr"/>
            <a:r>
              <a:rPr lang="en-US" sz="2000" b="1">
                <a:solidFill>
                  <a:srgbClr val="FFFFFF"/>
                </a:solidFill>
              </a:rPr>
              <a:t>WAVENUMBER (V</a:t>
            </a:r>
            <a:r>
              <a:rPr lang="en-US" altLang="en-US" sz="2000" b="1">
                <a:solidFill>
                  <a:srgbClr val="FFFFFF"/>
                </a:solidFill>
              </a:rPr>
              <a:t>`)</a:t>
            </a:r>
            <a:endParaRPr lang="en-GB" sz="2000" b="1">
              <a:solidFill>
                <a:srgbClr val="FFFFFF"/>
              </a:solidFill>
            </a:endParaRPr>
          </a:p>
        </p:txBody>
      </p:sp>
      <p:sp>
        <p:nvSpPr>
          <p:cNvPr id="1048656" name="TextBox 1048655"/>
          <p:cNvSpPr txBox="1"/>
          <p:nvPr/>
        </p:nvSpPr>
        <p:spPr>
          <a:xfrm>
            <a:off x="572000" y="1170497"/>
            <a:ext cx="4360314" cy="2834640"/>
          </a:xfrm>
          <a:prstGeom prst="rect">
            <a:avLst/>
          </a:prstGeom>
        </p:spPr>
        <p:txBody>
          <a:bodyPr wrap="square" rtlCol="0">
            <a:spAutoFit/>
          </a:bodyPr>
          <a:lstStyle/>
          <a:p>
            <a:pPr>
              <a:lnSpc>
                <a:spcPct val="150000"/>
              </a:lnSpc>
            </a:pPr>
            <a:r>
              <a:rPr lang="en-US" sz="2000" b="0">
                <a:solidFill>
                  <a:srgbClr val="000000"/>
                </a:solidFill>
              </a:rPr>
              <a:t>It is defined as the number of wavelengths per unit length. Its unit is reciprocal of wavelength</a:t>
            </a:r>
            <a:endParaRPr lang="en-GB" sz="2000" b="0">
              <a:solidFill>
                <a:srgbClr val="000000"/>
              </a:solidFill>
            </a:endParaRPr>
          </a:p>
          <a:p>
            <a:pPr>
              <a:lnSpc>
                <a:spcPct val="150000"/>
              </a:lnSpc>
            </a:pPr>
            <a:endParaRPr lang="en-GB" sz="2000" b="0">
              <a:solidFill>
                <a:srgbClr val="000000"/>
              </a:solidFill>
            </a:endParaRPr>
          </a:p>
          <a:p>
            <a:pPr>
              <a:lnSpc>
                <a:spcPct val="150000"/>
              </a:lnSpc>
            </a:pPr>
            <a:r>
              <a:rPr lang="en-US" sz="2000" b="1">
                <a:solidFill>
                  <a:srgbClr val="000000"/>
                </a:solidFill>
              </a:rPr>
              <a:t>Unit : m power -1 or commonly used unit is cm power -1 (it is not SI unit)</a:t>
            </a:r>
            <a:endParaRPr lang="en-GB" sz="2000" b="1">
              <a:solidFill>
                <a:srgbClr val="000000"/>
              </a:solidFill>
            </a:endParaRPr>
          </a:p>
        </p:txBody>
      </p:sp>
      <p:pic>
        <p:nvPicPr>
          <p:cNvPr id="2097168" name="Picture 2097167"/>
          <p:cNvPicPr>
            <a:picLocks/>
          </p:cNvPicPr>
          <p:nvPr/>
        </p:nvPicPr>
        <p:blipFill>
          <a:blip r:embed="rId2"/>
          <a:stretch>
            <a:fillRect/>
          </a:stretch>
        </p:blipFill>
        <p:spPr>
          <a:xfrm>
            <a:off x="5531669" y="1188811"/>
            <a:ext cx="2708103" cy="276587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7" name="TextBox 1048656"/>
          <p:cNvSpPr txBox="1"/>
          <p:nvPr/>
        </p:nvSpPr>
        <p:spPr>
          <a:xfrm>
            <a:off x="2571999" y="180901"/>
            <a:ext cx="4000000" cy="383540"/>
          </a:xfrm>
          <a:prstGeom prst="rect">
            <a:avLst/>
          </a:prstGeom>
        </p:spPr>
        <p:txBody>
          <a:bodyPr wrap="square" rtlCol="0">
            <a:spAutoFit/>
          </a:bodyPr>
          <a:lstStyle/>
          <a:p>
            <a:pPr algn="ctr"/>
            <a:r>
              <a:rPr lang="en-US" sz="2000" b="1">
                <a:solidFill>
                  <a:srgbClr val="FFFFFF"/>
                </a:solidFill>
              </a:rPr>
              <a:t>FREQUENCY (V)</a:t>
            </a:r>
            <a:endParaRPr lang="en-GB" sz="2000" b="1">
              <a:solidFill>
                <a:srgbClr val="FFFFFF"/>
              </a:solidFill>
            </a:endParaRPr>
          </a:p>
        </p:txBody>
      </p:sp>
      <p:sp>
        <p:nvSpPr>
          <p:cNvPr id="1048658" name="TextBox 1048657"/>
          <p:cNvSpPr txBox="1"/>
          <p:nvPr/>
        </p:nvSpPr>
        <p:spPr>
          <a:xfrm>
            <a:off x="499139" y="849850"/>
            <a:ext cx="7524479" cy="3416320"/>
          </a:xfrm>
          <a:prstGeom prst="rect">
            <a:avLst/>
          </a:prstGeom>
        </p:spPr>
        <p:txBody>
          <a:bodyPr wrap="square" rtlCol="0">
            <a:spAutoFit/>
          </a:bodyPr>
          <a:lstStyle/>
          <a:p>
            <a:r>
              <a:rPr lang="en-US" sz="1800" b="0" dirty="0">
                <a:solidFill>
                  <a:srgbClr val="000000"/>
                </a:solidFill>
              </a:rPr>
              <a:t>It is defined as the </a:t>
            </a:r>
            <a:r>
              <a:rPr lang="en-US" sz="1800" b="0" dirty="0">
                <a:solidFill>
                  <a:srgbClr val="D66565"/>
                </a:solidFill>
              </a:rPr>
              <a:t>number of waves</a:t>
            </a:r>
            <a:r>
              <a:rPr lang="en-US" sz="1800" b="0" dirty="0">
                <a:solidFill>
                  <a:srgbClr val="000000"/>
                </a:solidFill>
              </a:rPr>
              <a:t> that pass through a given point in </a:t>
            </a:r>
            <a:r>
              <a:rPr lang="en-US" sz="1800" b="0" dirty="0">
                <a:solidFill>
                  <a:srgbClr val="D66565"/>
                </a:solidFill>
              </a:rPr>
              <a:t>one second</a:t>
            </a:r>
            <a:r>
              <a:rPr lang="en-US" sz="1800" b="0" dirty="0">
                <a:solidFill>
                  <a:srgbClr val="000000"/>
                </a:solidFill>
              </a:rPr>
              <a:t>. It unites are cycles per second or simply reciprocal of seconds. SI unit : </a:t>
            </a:r>
            <a:r>
              <a:rPr lang="en-US" sz="1800" b="0" dirty="0">
                <a:solidFill>
                  <a:srgbClr val="993300"/>
                </a:solidFill>
              </a:rPr>
              <a:t>Hertz (Hz)</a:t>
            </a:r>
            <a:r>
              <a:rPr lang="en-US" sz="1800" b="0" dirty="0">
                <a:solidFill>
                  <a:srgbClr val="000000"/>
                </a:solidFill>
              </a:rPr>
              <a:t> after the name of Heinrich Hertz.</a:t>
            </a:r>
            <a:endParaRPr lang="en-GB" sz="1800" b="0" dirty="0">
              <a:solidFill>
                <a:srgbClr val="000000"/>
              </a:solidFill>
            </a:endParaRPr>
          </a:p>
          <a:p>
            <a:endParaRPr lang="en-GB" sz="1800" b="0" dirty="0">
              <a:solidFill>
                <a:srgbClr val="000000"/>
              </a:solidFill>
            </a:endParaRPr>
          </a:p>
          <a:p>
            <a:r>
              <a:rPr lang="en-US" sz="1800" b="1" dirty="0">
                <a:solidFill>
                  <a:srgbClr val="000000"/>
                </a:solidFill>
              </a:rPr>
              <a:t>1 Hz = 1 cycle per second</a:t>
            </a:r>
            <a:endParaRPr lang="en-GB" sz="1800" b="1" dirty="0">
              <a:solidFill>
                <a:srgbClr val="000000"/>
              </a:solidFill>
            </a:endParaRPr>
          </a:p>
          <a:p>
            <a:endParaRPr lang="en-GB" sz="1800" b="1" dirty="0">
              <a:solidFill>
                <a:srgbClr val="000000"/>
              </a:solidFill>
            </a:endParaRPr>
          </a:p>
          <a:p>
            <a:r>
              <a:rPr lang="en-US" sz="1800" b="1" dirty="0">
                <a:solidFill>
                  <a:srgbClr val="000000"/>
                </a:solidFill>
              </a:rPr>
              <a:t>V = C / </a:t>
            </a:r>
            <a:r>
              <a:rPr lang="el-GR" b="1" dirty="0"/>
              <a:t>λ</a:t>
            </a:r>
            <a:endParaRPr lang="en-US" b="1" dirty="0"/>
          </a:p>
          <a:p>
            <a:endParaRPr lang="en-GB" sz="1800" b="0" dirty="0">
              <a:solidFill>
                <a:srgbClr val="000000"/>
              </a:solidFill>
            </a:endParaRPr>
          </a:p>
          <a:p>
            <a:r>
              <a:rPr lang="en-US" sz="1800" b="0" dirty="0">
                <a:solidFill>
                  <a:srgbClr val="000000"/>
                </a:solidFill>
              </a:rPr>
              <a:t>A cycle is said to be completed when a wave consisting of crest and trough pass through a point.</a:t>
            </a:r>
            <a:endParaRPr lang="en-GB" sz="1800" b="0" dirty="0">
              <a:solidFill>
                <a:srgbClr val="000000"/>
              </a:solidFill>
            </a:endParaRPr>
          </a:p>
          <a:p>
            <a:endParaRPr lang="en-GB" sz="1800" b="0" dirty="0">
              <a:solidFill>
                <a:srgbClr val="000000"/>
              </a:solidFill>
            </a:endParaRPr>
          </a:p>
          <a:p>
            <a:r>
              <a:rPr lang="en-US" sz="1800" b="1" dirty="0">
                <a:solidFill>
                  <a:srgbClr val="000000"/>
                </a:solidFill>
              </a:rPr>
              <a:t>Greater the wavelength, Smaller the frequency.</a:t>
            </a:r>
            <a:endParaRPr lang="en-GB" sz="1800" b="1" dirty="0">
              <a:solidFill>
                <a:srgbClr val="000000"/>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9" name="TextBox 1048658"/>
          <p:cNvSpPr txBox="1"/>
          <p:nvPr/>
        </p:nvSpPr>
        <p:spPr>
          <a:xfrm>
            <a:off x="2571999" y="188396"/>
            <a:ext cx="4000000" cy="383540"/>
          </a:xfrm>
          <a:prstGeom prst="rect">
            <a:avLst/>
          </a:prstGeom>
        </p:spPr>
        <p:txBody>
          <a:bodyPr wrap="square" rtlCol="0">
            <a:spAutoFit/>
          </a:bodyPr>
          <a:lstStyle/>
          <a:p>
            <a:pPr algn="ctr"/>
            <a:r>
              <a:rPr lang="en-US" sz="2000" b="1">
                <a:solidFill>
                  <a:srgbClr val="FFFFFF"/>
                </a:solidFill>
              </a:rPr>
              <a:t>VELOCITY (C)</a:t>
            </a:r>
            <a:endParaRPr lang="en-GB" sz="2000" b="1">
              <a:solidFill>
                <a:srgbClr val="FFFFFF"/>
              </a:solidFill>
            </a:endParaRPr>
          </a:p>
        </p:txBody>
      </p:sp>
      <p:sp>
        <p:nvSpPr>
          <p:cNvPr id="1048660" name="TextBox 1048659"/>
          <p:cNvSpPr txBox="1"/>
          <p:nvPr/>
        </p:nvSpPr>
        <p:spPr>
          <a:xfrm>
            <a:off x="215977" y="1503680"/>
            <a:ext cx="8712045" cy="2225040"/>
          </a:xfrm>
          <a:prstGeom prst="rect">
            <a:avLst/>
          </a:prstGeom>
        </p:spPr>
        <p:txBody>
          <a:bodyPr wrap="square" rtlCol="0">
            <a:spAutoFit/>
          </a:bodyPr>
          <a:lstStyle/>
          <a:p>
            <a:pPr algn="l"/>
            <a:r>
              <a:rPr lang="en-US" sz="2000">
                <a:solidFill>
                  <a:srgbClr val="000000"/>
                </a:solidFill>
              </a:rPr>
              <a:t>It is the distance traveled by a wave in one second.</a:t>
            </a:r>
            <a:endParaRPr lang="en-GB" sz="2000">
              <a:solidFill>
                <a:srgbClr val="000000"/>
              </a:solidFill>
            </a:endParaRPr>
          </a:p>
          <a:p>
            <a:pPr algn="l"/>
            <a:endParaRPr lang="en-GB" sz="2000">
              <a:solidFill>
                <a:srgbClr val="000000"/>
              </a:solidFill>
            </a:endParaRPr>
          </a:p>
          <a:p>
            <a:pPr algn="l"/>
            <a:r>
              <a:rPr lang="en-US" sz="2000">
                <a:solidFill>
                  <a:srgbClr val="000000"/>
                </a:solidFill>
              </a:rPr>
              <a:t>Unit : ms power -1</a:t>
            </a:r>
            <a:endParaRPr lang="en-GB" sz="2000">
              <a:solidFill>
                <a:srgbClr val="000000"/>
              </a:solidFill>
            </a:endParaRPr>
          </a:p>
          <a:p>
            <a:pPr algn="l"/>
            <a:endParaRPr lang="en-GB" sz="2000">
              <a:solidFill>
                <a:srgbClr val="000000"/>
              </a:solidFill>
            </a:endParaRPr>
          </a:p>
          <a:p>
            <a:pPr algn="l"/>
            <a:r>
              <a:rPr lang="en-US" sz="2000">
                <a:solidFill>
                  <a:srgbClr val="000000"/>
                </a:solidFill>
              </a:rPr>
              <a:t>In vacuum all types of electromagnetic radiations of wavelength travel with the same speed ( 3.0 </a:t>
            </a:r>
            <a:r>
              <a:rPr lang="en-GB" altLang="en-US" sz="2000">
                <a:solidFill>
                  <a:srgbClr val="000000"/>
                </a:solidFill>
              </a:rPr>
              <a:t>×</a:t>
            </a:r>
            <a:r>
              <a:rPr lang="en-US" altLang="en-US" sz="2000">
                <a:solidFill>
                  <a:srgbClr val="000000"/>
                </a:solidFill>
              </a:rPr>
              <a:t> 10 power 8 ms power -1 ). This is called speed of light (c).</a:t>
            </a:r>
            <a:endParaRPr lang="en-GB" sz="2000">
              <a:solidFill>
                <a:srgbClr val="0000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1" name="TextBox 1048660"/>
          <p:cNvSpPr txBox="1"/>
          <p:nvPr/>
        </p:nvSpPr>
        <p:spPr>
          <a:xfrm>
            <a:off x="2571999" y="208853"/>
            <a:ext cx="4000000" cy="383540"/>
          </a:xfrm>
          <a:prstGeom prst="rect">
            <a:avLst/>
          </a:prstGeom>
        </p:spPr>
        <p:txBody>
          <a:bodyPr wrap="square" rtlCol="0">
            <a:spAutoFit/>
          </a:bodyPr>
          <a:lstStyle/>
          <a:p>
            <a:pPr algn="ctr"/>
            <a:r>
              <a:rPr lang="en-US" sz="2000" b="1">
                <a:solidFill>
                  <a:srgbClr val="FFFFFF"/>
                </a:solidFill>
              </a:rPr>
              <a:t>ENERGY (E)</a:t>
            </a:r>
            <a:endParaRPr lang="en-GB" sz="2000" b="1">
              <a:solidFill>
                <a:srgbClr val="FFFFFF"/>
              </a:solidFill>
            </a:endParaRPr>
          </a:p>
        </p:txBody>
      </p:sp>
      <p:sp>
        <p:nvSpPr>
          <p:cNvPr id="1048662" name="TextBox 1048661"/>
          <p:cNvSpPr txBox="1"/>
          <p:nvPr/>
        </p:nvSpPr>
        <p:spPr>
          <a:xfrm>
            <a:off x="303069" y="1023356"/>
            <a:ext cx="8446036" cy="2862322"/>
          </a:xfrm>
          <a:prstGeom prst="rect">
            <a:avLst/>
          </a:prstGeom>
        </p:spPr>
        <p:txBody>
          <a:bodyPr wrap="square" rtlCol="0">
            <a:spAutoFit/>
          </a:bodyPr>
          <a:lstStyle/>
          <a:p>
            <a:r>
              <a:rPr lang="en-US" sz="1800" dirty="0">
                <a:solidFill>
                  <a:srgbClr val="000000"/>
                </a:solidFill>
              </a:rPr>
              <a:t>Energy of a wave of  the particular radiation can be calculated by applying the relationship :</a:t>
            </a:r>
            <a:endParaRPr lang="en-GB" sz="1800" dirty="0">
              <a:solidFill>
                <a:srgbClr val="000000"/>
              </a:solidFill>
            </a:endParaRPr>
          </a:p>
          <a:p>
            <a:endParaRPr lang="en-GB" sz="1800" dirty="0">
              <a:solidFill>
                <a:srgbClr val="000000"/>
              </a:solidFill>
            </a:endParaRPr>
          </a:p>
          <a:p>
            <a:r>
              <a:rPr lang="en-US" sz="1800" b="1" dirty="0">
                <a:solidFill>
                  <a:srgbClr val="000000"/>
                </a:solidFill>
              </a:rPr>
              <a:t>E = hv</a:t>
            </a:r>
            <a:endParaRPr lang="en-GB" sz="1800" b="1" dirty="0">
              <a:solidFill>
                <a:srgbClr val="000000"/>
              </a:solidFill>
            </a:endParaRPr>
          </a:p>
          <a:p>
            <a:r>
              <a:rPr lang="en-US" sz="1800" b="1" dirty="0">
                <a:solidFill>
                  <a:srgbClr val="000000"/>
                </a:solidFill>
              </a:rPr>
              <a:t>E = </a:t>
            </a:r>
            <a:r>
              <a:rPr lang="en-US" sz="1800" b="1" dirty="0" err="1">
                <a:solidFill>
                  <a:srgbClr val="000000"/>
                </a:solidFill>
              </a:rPr>
              <a:t>h.c</a:t>
            </a:r>
            <a:r>
              <a:rPr lang="en-US" sz="1800" b="1" dirty="0">
                <a:solidFill>
                  <a:srgbClr val="000000"/>
                </a:solidFill>
              </a:rPr>
              <a:t>/</a:t>
            </a:r>
            <a:r>
              <a:rPr lang="el-GR" b="1" dirty="0"/>
              <a:t>λ</a:t>
            </a:r>
            <a:endParaRPr lang="en-US" b="1" dirty="0"/>
          </a:p>
          <a:p>
            <a:endParaRPr lang="en-GB" sz="1800" dirty="0">
              <a:solidFill>
                <a:srgbClr val="000000"/>
              </a:solidFill>
            </a:endParaRPr>
          </a:p>
          <a:p>
            <a:r>
              <a:rPr lang="en-US" sz="1800" dirty="0">
                <a:solidFill>
                  <a:srgbClr val="000000"/>
                </a:solidFill>
              </a:rPr>
              <a:t>h - is the </a:t>
            </a:r>
            <a:r>
              <a:rPr lang="en-US" sz="1800" dirty="0" err="1">
                <a:solidFill>
                  <a:srgbClr val="000000"/>
                </a:solidFill>
              </a:rPr>
              <a:t>planck</a:t>
            </a:r>
            <a:r>
              <a:rPr lang="en-US" sz="1800" dirty="0">
                <a:solidFill>
                  <a:srgbClr val="000000"/>
                </a:solidFill>
              </a:rPr>
              <a:t> constant ( h = 6.626</a:t>
            </a:r>
            <a:r>
              <a:rPr lang="en-US" altLang="en-US" sz="1800" dirty="0">
                <a:solidFill>
                  <a:srgbClr val="000000"/>
                </a:solidFill>
              </a:rPr>
              <a:t> </a:t>
            </a:r>
            <a:r>
              <a:rPr lang="en-GB" altLang="en-US" sz="1800" dirty="0">
                <a:solidFill>
                  <a:srgbClr val="000000"/>
                </a:solidFill>
              </a:rPr>
              <a:t>×</a:t>
            </a:r>
            <a:r>
              <a:rPr lang="en-US" altLang="en-US" sz="1800" dirty="0">
                <a:solidFill>
                  <a:srgbClr val="000000"/>
                </a:solidFill>
              </a:rPr>
              <a:t> 10 power -27 erg secs.</a:t>
            </a:r>
            <a:endParaRPr lang="en-GB" sz="1800" dirty="0">
              <a:solidFill>
                <a:srgbClr val="000000"/>
              </a:solidFill>
            </a:endParaRPr>
          </a:p>
          <a:p>
            <a:r>
              <a:rPr lang="en-US" altLang="en-US" sz="1800" dirty="0">
                <a:solidFill>
                  <a:srgbClr val="000000"/>
                </a:solidFill>
              </a:rPr>
              <a:t>v - is the frequency of radiation cycles per second</a:t>
            </a:r>
            <a:endParaRPr lang="en-GB" sz="1800" dirty="0">
              <a:solidFill>
                <a:srgbClr val="000000"/>
              </a:solidFill>
            </a:endParaRPr>
          </a:p>
          <a:p>
            <a:r>
              <a:rPr lang="en-US" altLang="en-US" sz="1800" dirty="0">
                <a:solidFill>
                  <a:srgbClr val="000000"/>
                </a:solidFill>
              </a:rPr>
              <a:t>c - is the velocity of electromagnetic radiation or light</a:t>
            </a:r>
            <a:endParaRPr lang="en-GB" sz="1800" dirty="0">
              <a:solidFill>
                <a:srgbClr val="000000"/>
              </a:solidFill>
            </a:endParaRPr>
          </a:p>
          <a:p>
            <a:r>
              <a:rPr lang="el-GR" dirty="0"/>
              <a:t>λ</a:t>
            </a:r>
            <a:r>
              <a:rPr lang="en-US" altLang="en-US" sz="1800" dirty="0">
                <a:solidFill>
                  <a:srgbClr val="000000"/>
                </a:solidFill>
              </a:rPr>
              <a:t> - is the wavelength in cm  </a:t>
            </a:r>
            <a:endParaRPr lang="en-GB" sz="1800" dirty="0">
              <a:solidFill>
                <a:srgbClr val="000000"/>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63" name="TextBox 1048662"/>
          <p:cNvSpPr txBox="1"/>
          <p:nvPr/>
        </p:nvSpPr>
        <p:spPr>
          <a:xfrm>
            <a:off x="363938" y="319534"/>
            <a:ext cx="8495596" cy="624840"/>
          </a:xfrm>
          <a:prstGeom prst="rect">
            <a:avLst/>
          </a:prstGeom>
        </p:spPr>
        <p:txBody>
          <a:bodyPr wrap="square" rtlCol="0">
            <a:spAutoFit/>
          </a:bodyPr>
          <a:lstStyle/>
          <a:p>
            <a:pPr algn="ctr"/>
            <a:r>
              <a:rPr lang="en-US" sz="1800" b="1" u="sng">
                <a:solidFill>
                  <a:srgbClr val="000000"/>
                </a:solidFill>
              </a:rPr>
              <a:t>ENERGY OF LIGHT &amp; RELATIONSHIP BETWEEN ENERGY OF PHOTON, QUANTUM AND EINSTEIN</a:t>
            </a:r>
            <a:endParaRPr lang="en-GB" sz="1800" b="1" u="sng">
              <a:solidFill>
                <a:srgbClr val="000000"/>
              </a:solidFill>
            </a:endParaRPr>
          </a:p>
        </p:txBody>
      </p:sp>
      <p:sp>
        <p:nvSpPr>
          <p:cNvPr id="1048664" name="TextBox 1048663"/>
          <p:cNvSpPr txBox="1"/>
          <p:nvPr/>
        </p:nvSpPr>
        <p:spPr>
          <a:xfrm>
            <a:off x="363937" y="944373"/>
            <a:ext cx="4000000" cy="3330335"/>
          </a:xfrm>
          <a:prstGeom prst="rect">
            <a:avLst/>
          </a:prstGeom>
        </p:spPr>
        <p:txBody>
          <a:bodyPr wrap="square" rtlCol="0">
            <a:spAutoFit/>
          </a:bodyPr>
          <a:lstStyle/>
          <a:p>
            <a:pPr>
              <a:lnSpc>
                <a:spcPct val="200000"/>
              </a:lnSpc>
            </a:pPr>
            <a:r>
              <a:rPr lang="en-US" sz="1800" b="1" dirty="0">
                <a:solidFill>
                  <a:srgbClr val="993300"/>
                </a:solidFill>
              </a:rPr>
              <a:t>E  (ENERGY) = hv (PHOTON)</a:t>
            </a:r>
            <a:endParaRPr lang="en-GB" sz="1800" b="1" dirty="0">
              <a:solidFill>
                <a:srgbClr val="993300"/>
              </a:solidFill>
            </a:endParaRPr>
          </a:p>
          <a:p>
            <a:pPr>
              <a:lnSpc>
                <a:spcPct val="200000"/>
              </a:lnSpc>
            </a:pPr>
            <a:r>
              <a:rPr lang="en-US" sz="1800" dirty="0">
                <a:solidFill>
                  <a:srgbClr val="000000"/>
                </a:solidFill>
              </a:rPr>
              <a:t>E = hv</a:t>
            </a:r>
            <a:endParaRPr lang="en-GB" sz="1800" dirty="0">
              <a:solidFill>
                <a:srgbClr val="000000"/>
              </a:solidFill>
            </a:endParaRPr>
          </a:p>
          <a:p>
            <a:pPr>
              <a:lnSpc>
                <a:spcPct val="200000"/>
              </a:lnSpc>
            </a:pPr>
            <a:r>
              <a:rPr lang="en-US" sz="1800" dirty="0">
                <a:solidFill>
                  <a:srgbClr val="000000"/>
                </a:solidFill>
              </a:rPr>
              <a:t>[ v = c / </a:t>
            </a:r>
            <a:r>
              <a:rPr lang="el-GR" dirty="0"/>
              <a:t>λ</a:t>
            </a:r>
            <a:r>
              <a:rPr lang="en-US" sz="1800" dirty="0">
                <a:solidFill>
                  <a:srgbClr val="000000"/>
                </a:solidFill>
              </a:rPr>
              <a:t> ]</a:t>
            </a:r>
            <a:endParaRPr lang="en-GB" sz="1800" dirty="0">
              <a:solidFill>
                <a:srgbClr val="000000"/>
              </a:solidFill>
            </a:endParaRPr>
          </a:p>
          <a:p>
            <a:pPr>
              <a:lnSpc>
                <a:spcPct val="200000"/>
              </a:lnSpc>
            </a:pPr>
            <a:r>
              <a:rPr lang="en-US" sz="1800" dirty="0">
                <a:solidFill>
                  <a:srgbClr val="000000"/>
                </a:solidFill>
              </a:rPr>
              <a:t>E = </a:t>
            </a:r>
            <a:r>
              <a:rPr lang="en-US" sz="1800" dirty="0" err="1">
                <a:solidFill>
                  <a:srgbClr val="000000"/>
                </a:solidFill>
              </a:rPr>
              <a:t>hc</a:t>
            </a:r>
            <a:r>
              <a:rPr lang="en-US" sz="1800" dirty="0">
                <a:solidFill>
                  <a:srgbClr val="000000"/>
                </a:solidFill>
              </a:rPr>
              <a:t> / </a:t>
            </a:r>
            <a:r>
              <a:rPr lang="el-GR" dirty="0"/>
              <a:t>λ</a:t>
            </a:r>
            <a:endParaRPr lang="en-US" dirty="0"/>
          </a:p>
          <a:p>
            <a:pPr>
              <a:lnSpc>
                <a:spcPct val="200000"/>
              </a:lnSpc>
            </a:pPr>
            <a:r>
              <a:rPr lang="en-US" sz="1800" dirty="0">
                <a:solidFill>
                  <a:srgbClr val="000000"/>
                </a:solidFill>
              </a:rPr>
              <a:t>E = </a:t>
            </a:r>
            <a:r>
              <a:rPr lang="en-US" sz="1800" dirty="0" err="1">
                <a:solidFill>
                  <a:srgbClr val="000000"/>
                </a:solidFill>
              </a:rPr>
              <a:t>hc</a:t>
            </a:r>
            <a:r>
              <a:rPr lang="en-US" sz="1800" dirty="0">
                <a:solidFill>
                  <a:srgbClr val="000000"/>
                </a:solidFill>
              </a:rPr>
              <a:t>. 1/ </a:t>
            </a:r>
            <a:r>
              <a:rPr lang="el-GR" dirty="0"/>
              <a:t>λ</a:t>
            </a:r>
            <a:r>
              <a:rPr lang="en-US" sz="1800" dirty="0">
                <a:solidFill>
                  <a:srgbClr val="000000"/>
                </a:solidFill>
              </a:rPr>
              <a:t> [ v` = 1 / </a:t>
            </a:r>
            <a:r>
              <a:rPr lang="el-GR" dirty="0"/>
              <a:t>λ</a:t>
            </a:r>
            <a:r>
              <a:rPr lang="en-US" sz="1800" dirty="0">
                <a:solidFill>
                  <a:srgbClr val="000000"/>
                </a:solidFill>
              </a:rPr>
              <a:t> ]</a:t>
            </a:r>
            <a:endParaRPr lang="en-GB" sz="1800" dirty="0">
              <a:solidFill>
                <a:srgbClr val="000000"/>
              </a:solidFill>
            </a:endParaRPr>
          </a:p>
          <a:p>
            <a:pPr>
              <a:lnSpc>
                <a:spcPct val="200000"/>
              </a:lnSpc>
            </a:pPr>
            <a:r>
              <a:rPr lang="en-US" sz="1800" dirty="0">
                <a:solidFill>
                  <a:srgbClr val="000000"/>
                </a:solidFill>
              </a:rPr>
              <a:t>E = </a:t>
            </a:r>
            <a:r>
              <a:rPr lang="en-US" sz="1800" dirty="0" err="1">
                <a:solidFill>
                  <a:srgbClr val="000000"/>
                </a:solidFill>
              </a:rPr>
              <a:t>hcv</a:t>
            </a:r>
            <a:r>
              <a:rPr lang="en-US" sz="1800" dirty="0">
                <a:solidFill>
                  <a:srgbClr val="000000"/>
                </a:solidFill>
              </a:rPr>
              <a:t>`</a:t>
            </a:r>
            <a:endParaRPr lang="en-GB" sz="1800" dirty="0">
              <a:solidFill>
                <a:srgbClr val="000000"/>
              </a:solidFill>
            </a:endParaRPr>
          </a:p>
        </p:txBody>
      </p:sp>
      <p:cxnSp>
        <p:nvCxnSpPr>
          <p:cNvPr id="3145729" name="Straight Connector 3145728"/>
          <p:cNvCxnSpPr>
            <a:cxnSpLocks/>
          </p:cNvCxnSpPr>
          <p:nvPr/>
        </p:nvCxnSpPr>
        <p:spPr>
          <a:xfrm rot="2771706">
            <a:off x="3057533" y="1557193"/>
            <a:ext cx="2648131" cy="2607311"/>
          </a:xfrm>
          <a:prstGeom prst="line">
            <a:avLst/>
          </a:prstGeom>
          <a:solidFill>
            <a:srgbClr val="FFFFFF"/>
          </a:solidFill>
          <a:ln w="25400">
            <a:solidFill>
              <a:srgbClr val="666666"/>
            </a:solidFill>
          </a:ln>
        </p:spPr>
      </p:cxnSp>
      <p:sp>
        <p:nvSpPr>
          <p:cNvPr id="1048665" name="TextBox 1048664"/>
          <p:cNvSpPr txBox="1"/>
          <p:nvPr/>
        </p:nvSpPr>
        <p:spPr>
          <a:xfrm>
            <a:off x="4571999" y="1002872"/>
            <a:ext cx="4000000" cy="3364960"/>
          </a:xfrm>
          <a:prstGeom prst="rect">
            <a:avLst/>
          </a:prstGeom>
        </p:spPr>
        <p:txBody>
          <a:bodyPr wrap="square" rtlCol="0">
            <a:spAutoFit/>
          </a:bodyPr>
          <a:lstStyle/>
          <a:p>
            <a:pPr>
              <a:lnSpc>
                <a:spcPct val="150000"/>
              </a:lnSpc>
            </a:pPr>
            <a:r>
              <a:rPr lang="en-US" sz="1800" b="1" dirty="0">
                <a:solidFill>
                  <a:srgbClr val="D66565"/>
                </a:solidFill>
              </a:rPr>
              <a:t>Frequency (v) :</a:t>
            </a:r>
            <a:endParaRPr lang="en-GB" sz="1800" b="1" dirty="0">
              <a:solidFill>
                <a:srgbClr val="D66565"/>
              </a:solidFill>
            </a:endParaRPr>
          </a:p>
          <a:p>
            <a:pPr>
              <a:lnSpc>
                <a:spcPct val="150000"/>
              </a:lnSpc>
            </a:pPr>
            <a:r>
              <a:rPr lang="en-US" sz="1800" dirty="0">
                <a:solidFill>
                  <a:srgbClr val="000000"/>
                </a:solidFill>
              </a:rPr>
              <a:t>v = c / </a:t>
            </a:r>
            <a:r>
              <a:rPr lang="el-GR" dirty="0"/>
              <a:t>λ</a:t>
            </a:r>
            <a:endParaRPr lang="en-US" dirty="0"/>
          </a:p>
          <a:p>
            <a:pPr>
              <a:lnSpc>
                <a:spcPct val="150000"/>
              </a:lnSpc>
            </a:pPr>
            <a:r>
              <a:rPr lang="en-US" sz="1800" b="1" dirty="0">
                <a:solidFill>
                  <a:srgbClr val="D66565"/>
                </a:solidFill>
              </a:rPr>
              <a:t>Velocity (c) :</a:t>
            </a:r>
            <a:endParaRPr lang="en-GB" sz="1800" b="1" dirty="0">
              <a:solidFill>
                <a:srgbClr val="D66565"/>
              </a:solidFill>
            </a:endParaRPr>
          </a:p>
          <a:p>
            <a:pPr>
              <a:lnSpc>
                <a:spcPct val="150000"/>
              </a:lnSpc>
            </a:pPr>
            <a:r>
              <a:rPr lang="en-US" sz="1800" dirty="0">
                <a:solidFill>
                  <a:srgbClr val="000000"/>
                </a:solidFill>
              </a:rPr>
              <a:t>c = v </a:t>
            </a:r>
            <a:r>
              <a:rPr lang="en-GB" altLang="en-US" sz="1800" dirty="0">
                <a:solidFill>
                  <a:srgbClr val="000000"/>
                </a:solidFill>
              </a:rPr>
              <a:t>×</a:t>
            </a:r>
            <a:r>
              <a:rPr lang="en-US" altLang="en-US" sz="1800" dirty="0">
                <a:solidFill>
                  <a:srgbClr val="000000"/>
                </a:solidFill>
              </a:rPr>
              <a:t> </a:t>
            </a:r>
            <a:r>
              <a:rPr lang="el-GR" dirty="0"/>
              <a:t>λ</a:t>
            </a:r>
            <a:endParaRPr lang="en-US" dirty="0"/>
          </a:p>
          <a:p>
            <a:pPr>
              <a:lnSpc>
                <a:spcPct val="150000"/>
              </a:lnSpc>
            </a:pPr>
            <a:r>
              <a:rPr lang="en-US" altLang="en-US" sz="1800" b="1" dirty="0">
                <a:solidFill>
                  <a:srgbClr val="D66565"/>
                </a:solidFill>
              </a:rPr>
              <a:t>Wavelength (</a:t>
            </a:r>
            <a:r>
              <a:rPr lang="el-GR" dirty="0">
                <a:solidFill>
                  <a:srgbClr val="D76465"/>
                </a:solidFill>
              </a:rPr>
              <a:t>λ</a:t>
            </a:r>
            <a:r>
              <a:rPr lang="en-US" altLang="en-US" sz="1800" b="1" dirty="0">
                <a:solidFill>
                  <a:srgbClr val="D66565"/>
                </a:solidFill>
              </a:rPr>
              <a:t>) :</a:t>
            </a:r>
            <a:endParaRPr lang="en-GB" sz="1800" b="1" dirty="0">
              <a:solidFill>
                <a:srgbClr val="D66565"/>
              </a:solidFill>
            </a:endParaRPr>
          </a:p>
          <a:p>
            <a:pPr>
              <a:lnSpc>
                <a:spcPct val="150000"/>
              </a:lnSpc>
            </a:pPr>
            <a:r>
              <a:rPr lang="el-GR" dirty="0"/>
              <a:t>λ</a:t>
            </a:r>
            <a:r>
              <a:rPr lang="en-US" altLang="en-US" sz="1800" dirty="0">
                <a:solidFill>
                  <a:srgbClr val="000000"/>
                </a:solidFill>
              </a:rPr>
              <a:t> = c / v</a:t>
            </a:r>
            <a:endParaRPr lang="en-GB" sz="1800" dirty="0">
              <a:solidFill>
                <a:srgbClr val="000000"/>
              </a:solidFill>
            </a:endParaRPr>
          </a:p>
          <a:p>
            <a:pPr>
              <a:lnSpc>
                <a:spcPct val="150000"/>
              </a:lnSpc>
            </a:pPr>
            <a:r>
              <a:rPr lang="en-US" altLang="en-US" sz="1800" b="1" dirty="0">
                <a:solidFill>
                  <a:srgbClr val="D66565"/>
                </a:solidFill>
              </a:rPr>
              <a:t>Wavenumber (v`) :</a:t>
            </a:r>
            <a:endParaRPr lang="en-GB" sz="1800" b="1" dirty="0">
              <a:solidFill>
                <a:srgbClr val="D66565"/>
              </a:solidFill>
            </a:endParaRPr>
          </a:p>
          <a:p>
            <a:pPr>
              <a:lnSpc>
                <a:spcPct val="150000"/>
              </a:lnSpc>
            </a:pPr>
            <a:r>
              <a:rPr lang="en-US" altLang="en-US" sz="1800" dirty="0">
                <a:solidFill>
                  <a:srgbClr val="000000"/>
                </a:solidFill>
              </a:rPr>
              <a:t>v` = 1 / </a:t>
            </a:r>
            <a:r>
              <a:rPr lang="el-GR" dirty="0"/>
              <a:t>λ</a:t>
            </a:r>
            <a:endParaRPr lang="en-GB" sz="1800" dirty="0">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2" name="TextBox 1048671"/>
          <p:cNvSpPr txBox="1"/>
          <p:nvPr/>
        </p:nvSpPr>
        <p:spPr>
          <a:xfrm>
            <a:off x="1563121" y="144843"/>
            <a:ext cx="6303461" cy="383541"/>
          </a:xfrm>
          <a:prstGeom prst="rect">
            <a:avLst/>
          </a:prstGeom>
        </p:spPr>
        <p:txBody>
          <a:bodyPr wrap="square" rtlCol="0">
            <a:spAutoFit/>
          </a:bodyPr>
          <a:lstStyle/>
          <a:p>
            <a:pPr algn="ctr"/>
            <a:r>
              <a:rPr lang="en-US" sz="2000" b="1" i="1" u="sng">
                <a:solidFill>
                  <a:srgbClr val="C00000"/>
                </a:solidFill>
              </a:rPr>
              <a:t>What is Electromagnetic Radiation ?</a:t>
            </a:r>
            <a:endParaRPr lang="en-GB" sz="2000" b="1" i="1" u="sng">
              <a:solidFill>
                <a:srgbClr val="C00000"/>
              </a:solidFill>
            </a:endParaRPr>
          </a:p>
        </p:txBody>
      </p:sp>
      <p:sp>
        <p:nvSpPr>
          <p:cNvPr id="1048673" name="TextBox 1048672"/>
          <p:cNvSpPr txBox="1"/>
          <p:nvPr/>
        </p:nvSpPr>
        <p:spPr>
          <a:xfrm>
            <a:off x="218869" y="766865"/>
            <a:ext cx="8900973" cy="4091940"/>
          </a:xfrm>
          <a:prstGeom prst="rect">
            <a:avLst/>
          </a:prstGeom>
        </p:spPr>
        <p:txBody>
          <a:bodyPr wrap="square" rtlCol="0">
            <a:spAutoFit/>
          </a:bodyPr>
          <a:lstStyle/>
          <a:p>
            <a:r>
              <a:rPr lang="en-US" sz="1800" b="0">
                <a:solidFill>
                  <a:srgbClr val="000000"/>
                </a:solidFill>
              </a:rPr>
              <a:t>Electromagnetic radiations are produced by the oscillation of electric charge and magnetic field residing on the atom. Light is an example for electromagnetic radiation or electromagnetic spectrum. Visible light is a form of energy. It was explained by  two theories</a:t>
            </a:r>
            <a:endParaRPr lang="en-GB" sz="1800" b="0">
              <a:solidFill>
                <a:srgbClr val="000000"/>
              </a:solidFill>
            </a:endParaRPr>
          </a:p>
          <a:p>
            <a:endParaRPr lang="en-GB" sz="1800" b="0">
              <a:solidFill>
                <a:srgbClr val="000000"/>
              </a:solidFill>
            </a:endParaRPr>
          </a:p>
          <a:p>
            <a:r>
              <a:rPr lang="en-US" sz="1800" b="0">
                <a:solidFill>
                  <a:srgbClr val="000000"/>
                </a:solidFill>
              </a:rPr>
              <a:t>1.) Corpuscular Theory and 2.) Wave Theory</a:t>
            </a:r>
            <a:endParaRPr lang="en-GB" sz="1800" b="0">
              <a:solidFill>
                <a:srgbClr val="000000"/>
              </a:solidFill>
            </a:endParaRPr>
          </a:p>
          <a:p>
            <a:endParaRPr lang="en-GB" sz="1800" b="0">
              <a:solidFill>
                <a:srgbClr val="000000"/>
              </a:solidFill>
            </a:endParaRPr>
          </a:p>
          <a:p>
            <a:r>
              <a:rPr lang="en-US" sz="1800" b="1" i="0" u="sng">
                <a:solidFill>
                  <a:srgbClr val="000000"/>
                </a:solidFill>
              </a:rPr>
              <a:t>According to wave theory, ( Wave nature of electromagnetic radiation ) :</a:t>
            </a:r>
            <a:endParaRPr lang="en-GB" sz="1800" b="1" i="0" u="sng">
              <a:solidFill>
                <a:srgbClr val="000000"/>
              </a:solidFill>
            </a:endParaRPr>
          </a:p>
          <a:p>
            <a:endParaRPr lang="en-GB" sz="1800" b="1" i="0" u="sng">
              <a:solidFill>
                <a:srgbClr val="000000"/>
              </a:solidFill>
            </a:endParaRPr>
          </a:p>
          <a:p>
            <a:r>
              <a:rPr lang="en-US" sz="1800" b="0">
                <a:solidFill>
                  <a:srgbClr val="000000"/>
                </a:solidFill>
              </a:rPr>
              <a:t>James Clark Maxwell in 1870 gave an explanation about "interaction between charged bodies and the behaviour of electrical and magnetic fields on macroscopic level".</a:t>
            </a:r>
            <a:endParaRPr lang="en-GB" sz="1800" b="0">
              <a:solidFill>
                <a:srgbClr val="000000"/>
              </a:solidFill>
            </a:endParaRPr>
          </a:p>
          <a:p>
            <a:endParaRPr lang="en-GB" sz="1800" b="0">
              <a:solidFill>
                <a:srgbClr val="000000"/>
              </a:solidFill>
            </a:endParaRPr>
          </a:p>
          <a:p>
            <a:r>
              <a:rPr lang="en-US" sz="1800" b="0">
                <a:solidFill>
                  <a:srgbClr val="000000"/>
                </a:solidFill>
              </a:rPr>
              <a:t>When electrically charged particles moves under acceleration, it will alternating electrical and magnetic fields are generated and transmuted in the forms of waves called the </a:t>
            </a:r>
            <a:r>
              <a:rPr lang="en-US" sz="1800" b="0">
                <a:solidFill>
                  <a:srgbClr val="993300"/>
                </a:solidFill>
              </a:rPr>
              <a:t>electromagnetic waves or electromagnetic radiation</a:t>
            </a:r>
            <a:r>
              <a:rPr lang="en-US" sz="1800" b="0">
                <a:solidFill>
                  <a:srgbClr val="000000"/>
                </a:solidFill>
              </a:rPr>
              <a:t>.</a:t>
            </a:r>
            <a:endParaRPr lang="en-GB" sz="1800" b="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3" name="文本框 4"/>
          <p:cNvSpPr txBox="1"/>
          <p:nvPr>
            <p:custDataLst>
              <p:tags r:id="rId2"/>
            </p:custDataLst>
          </p:nvPr>
        </p:nvSpPr>
        <p:spPr>
          <a:xfrm>
            <a:off x="7647273" y="343301"/>
            <a:ext cx="1334234" cy="525649"/>
          </a:xfrm>
          <a:prstGeom prst="rect">
            <a:avLst/>
          </a:prstGeom>
          <a:noFill/>
        </p:spPr>
        <p:txBody>
          <a:bodyPr wrap="square" rtlCol="0" anchor="b" anchorCtr="0">
            <a:normAutofit/>
          </a:bodyPr>
          <a:lstStyle/>
          <a:p>
            <a:r>
              <a:rPr lang="en-US" altLang="zh-CN" sz="2000" b="1" cap="all" dirty="0">
                <a:solidFill>
                  <a:schemeClr val="bg1"/>
                </a:solidFill>
                <a:effectLst>
                  <a:outerShdw blurRad="38100" dist="38100" dir="2700000" algn="tl">
                    <a:srgbClr val="000000">
                      <a:alpha val="43137"/>
                    </a:srgbClr>
                  </a:outerShdw>
                </a:effectLst>
                <a:latin typeface="Arial" panose="020B0604020202020204" pitchFamily="34" charset="0"/>
                <a:ea typeface="Arial" panose="020B0604020202020204" pitchFamily="34" charset="0"/>
              </a:rPr>
              <a:t>ABOUT</a:t>
            </a:r>
          </a:p>
        </p:txBody>
      </p:sp>
      <p:cxnSp>
        <p:nvCxnSpPr>
          <p:cNvPr id="3145728" name="直接连接符 3"/>
          <p:cNvCxnSpPr>
            <a:cxnSpLocks/>
          </p:cNvCxnSpPr>
          <p:nvPr>
            <p:custDataLst>
              <p:tags r:id="rId3"/>
            </p:custDataLst>
          </p:nvPr>
        </p:nvCxnSpPr>
        <p:spPr>
          <a:xfrm flipH="1">
            <a:off x="7647273" y="868950"/>
            <a:ext cx="1415772"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048594" name="TextBox 1048593"/>
          <p:cNvSpPr txBox="1"/>
          <p:nvPr/>
        </p:nvSpPr>
        <p:spPr>
          <a:xfrm>
            <a:off x="198941" y="868949"/>
            <a:ext cx="8662537" cy="2834640"/>
          </a:xfrm>
          <a:prstGeom prst="rect">
            <a:avLst/>
          </a:prstGeom>
        </p:spPr>
        <p:txBody>
          <a:bodyPr wrap="square" rtlCol="0">
            <a:spAutoFit/>
          </a:bodyPr>
          <a:lstStyle/>
          <a:p>
            <a:pPr>
              <a:lnSpc>
                <a:spcPct val="150000"/>
              </a:lnSpc>
            </a:pPr>
            <a:r>
              <a:rPr lang="en-US" sz="2000" b="1" i="0" u="none">
                <a:solidFill>
                  <a:srgbClr val="FFFFFF"/>
                </a:solidFill>
              </a:rPr>
              <a:t>Mr. K. RANJITH</a:t>
            </a:r>
            <a:endParaRPr lang="en-GB" sz="2000" b="1" i="0" u="none">
              <a:solidFill>
                <a:srgbClr val="FFFFFF"/>
              </a:solidFill>
            </a:endParaRPr>
          </a:p>
          <a:p>
            <a:pPr>
              <a:lnSpc>
                <a:spcPct val="150000"/>
              </a:lnSpc>
            </a:pPr>
            <a:r>
              <a:rPr lang="en-US" sz="2000" b="1" i="0" u="none">
                <a:solidFill>
                  <a:srgbClr val="FFFFFF"/>
                </a:solidFill>
              </a:rPr>
              <a:t>Education</a:t>
            </a:r>
            <a:r>
              <a:rPr lang="en-GB" sz="2000" b="1" i="0" u="none">
                <a:solidFill>
                  <a:srgbClr val="FFFFFF"/>
                </a:solidFill>
              </a:rPr>
              <a:t> :</a:t>
            </a:r>
            <a:r>
              <a:rPr lang="en-US" sz="2000" b="1" i="0" u="none">
                <a:solidFill>
                  <a:srgbClr val="FFFFFF"/>
                </a:solidFill>
              </a:rPr>
              <a:t> </a:t>
            </a:r>
            <a:r>
              <a:rPr lang="en-GB" sz="2000" b="1" i="0" u="none">
                <a:solidFill>
                  <a:srgbClr val="FFFFFF"/>
                </a:solidFill>
              </a:rPr>
              <a:t>B.Sc</a:t>
            </a:r>
            <a:r>
              <a:rPr lang="en-US" sz="2000" b="1" i="0" u="none">
                <a:solidFill>
                  <a:srgbClr val="FFFFFF"/>
                </a:solidFill>
              </a:rPr>
              <a:t>., </a:t>
            </a:r>
            <a:r>
              <a:rPr lang="en-GB" sz="2000" b="1" i="0" u="none">
                <a:solidFill>
                  <a:srgbClr val="FFFFFF"/>
                </a:solidFill>
              </a:rPr>
              <a:t>M.Sc</a:t>
            </a:r>
            <a:r>
              <a:rPr lang="en-US" sz="2000" b="1" i="0" u="none">
                <a:solidFill>
                  <a:srgbClr val="FFFFFF"/>
                </a:solidFill>
              </a:rPr>
              <a:t>. - Department of Chemistry</a:t>
            </a:r>
            <a:endParaRPr lang="en-GB" sz="2000" b="1" i="0" u="none">
              <a:solidFill>
                <a:srgbClr val="FFFFFF"/>
              </a:solidFill>
            </a:endParaRPr>
          </a:p>
          <a:p>
            <a:pPr>
              <a:lnSpc>
                <a:spcPct val="150000"/>
              </a:lnSpc>
            </a:pPr>
            <a:r>
              <a:rPr lang="en-US" sz="2000" b="1" i="0" u="none">
                <a:solidFill>
                  <a:srgbClr val="FFFFFF"/>
                </a:solidFill>
              </a:rPr>
              <a:t>Research - Institute For Environmental Nanotechnology (IENT),</a:t>
            </a:r>
            <a:endParaRPr lang="en-GB" sz="2000" b="1" i="0" u="none">
              <a:solidFill>
                <a:srgbClr val="FFFFFF"/>
              </a:solidFill>
            </a:endParaRPr>
          </a:p>
          <a:p>
            <a:pPr>
              <a:lnSpc>
                <a:spcPct val="150000"/>
              </a:lnSpc>
            </a:pPr>
            <a:r>
              <a:rPr lang="en-US" sz="2000" b="1" i="0" u="none">
                <a:solidFill>
                  <a:srgbClr val="FFFFFF"/>
                </a:solidFill>
              </a:rPr>
              <a:t>AWE Care India Institute, Zigma Global Environ Solutions Pvt Ltd</a:t>
            </a:r>
            <a:endParaRPr lang="en-GB" sz="2000" b="1" i="0" u="none">
              <a:solidFill>
                <a:srgbClr val="FFFFFF"/>
              </a:solidFill>
            </a:endParaRPr>
          </a:p>
          <a:p>
            <a:pPr>
              <a:lnSpc>
                <a:spcPct val="150000"/>
              </a:lnSpc>
            </a:pPr>
            <a:r>
              <a:rPr lang="en-US" sz="2000" b="1" i="0" u="none">
                <a:solidFill>
                  <a:srgbClr val="FFFFFF"/>
                </a:solidFill>
              </a:rPr>
              <a:t>Journal Membership - Journal of American Chemical Society (ACS),</a:t>
            </a:r>
            <a:endParaRPr lang="en-GB" sz="2000" b="1" i="0" u="none">
              <a:solidFill>
                <a:srgbClr val="FFFFFF"/>
              </a:solidFill>
            </a:endParaRPr>
          </a:p>
          <a:p>
            <a:pPr>
              <a:lnSpc>
                <a:spcPct val="150000"/>
              </a:lnSpc>
            </a:pPr>
            <a:r>
              <a:rPr lang="en-US" sz="2000" b="1" i="0" u="none">
                <a:solidFill>
                  <a:srgbClr val="FFFFFF"/>
                </a:solidFill>
              </a:rPr>
              <a:t>Journal of Environmental Nanotechnology (JENT) </a:t>
            </a:r>
            <a:endParaRPr lang="en-GB" sz="2000" b="1" i="0" u="none">
              <a:solidFill>
                <a:srgbClr val="FFFFFF"/>
              </a:solidFill>
            </a:endParaRP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74" name="TextBox 1048673"/>
          <p:cNvSpPr txBox="1"/>
          <p:nvPr/>
        </p:nvSpPr>
        <p:spPr>
          <a:xfrm>
            <a:off x="1366005" y="1658955"/>
            <a:ext cx="7118644" cy="1158240"/>
          </a:xfrm>
          <a:prstGeom prst="rect">
            <a:avLst/>
          </a:prstGeom>
        </p:spPr>
        <p:txBody>
          <a:bodyPr wrap="square" rtlCol="0">
            <a:spAutoFit/>
          </a:bodyPr>
          <a:lstStyle/>
          <a:p>
            <a:pPr algn="ctr">
              <a:lnSpc>
                <a:spcPct val="150000"/>
              </a:lnSpc>
            </a:pPr>
            <a:r>
              <a:rPr lang="en-US" sz="2400" b="1">
                <a:solidFill>
                  <a:srgbClr val="FFFFFF"/>
                </a:solidFill>
              </a:rPr>
              <a:t>LET'S SEE CLASSIFICATION OF SPECTROSCOPY IN THE NEXT PRESENTATION</a:t>
            </a:r>
            <a:endParaRPr lang="en-GB" sz="2400" b="1">
              <a:solidFill>
                <a:srgbClr val="FFFFFF"/>
              </a:solidFill>
            </a:endParaRPr>
          </a:p>
        </p:txBody>
      </p:sp>
      <p:sp>
        <p:nvSpPr>
          <p:cNvPr id="1048675" name="TextBox 1048674"/>
          <p:cNvSpPr txBox="1"/>
          <p:nvPr/>
        </p:nvSpPr>
        <p:spPr>
          <a:xfrm>
            <a:off x="2572000" y="3091152"/>
            <a:ext cx="4000000" cy="510540"/>
          </a:xfrm>
          <a:prstGeom prst="rect">
            <a:avLst/>
          </a:prstGeom>
        </p:spPr>
        <p:txBody>
          <a:bodyPr wrap="square" rtlCol="0">
            <a:spAutoFit/>
          </a:bodyPr>
          <a:lstStyle/>
          <a:p>
            <a:pPr algn="ctr"/>
            <a:r>
              <a:rPr lang="en-US" sz="2800" b="1">
                <a:solidFill>
                  <a:srgbClr val="FFFFFF"/>
                </a:solidFill>
              </a:rPr>
              <a:t>THANK YOU ALL</a:t>
            </a:r>
            <a:endParaRPr lang="en-GB" sz="2800" b="1">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2" name="Title 1048601"/>
          <p:cNvSpPr>
            <a:spLocks noGrp="1"/>
          </p:cNvSpPr>
          <p:nvPr>
            <p:ph type="title"/>
          </p:nvPr>
        </p:nvSpPr>
        <p:spPr/>
        <p:txBody>
          <a:bodyPr>
            <a:normAutofit/>
          </a:bodyPr>
          <a:lstStyle/>
          <a:p>
            <a:r>
              <a:rPr lang="en-US" sz="2400"/>
              <a:t>INTRODUCTION TO SPECTROSCOPY</a:t>
            </a:r>
            <a:endParaRPr lang="en-GB" sz="2400"/>
          </a:p>
        </p:txBody>
      </p:sp>
      <p:sp>
        <p:nvSpPr>
          <p:cNvPr id="1048603" name="Content Placeholder 1048602"/>
          <p:cNvSpPr>
            <a:spLocks noGrp="1"/>
          </p:cNvSpPr>
          <p:nvPr>
            <p:ph sz="quarter" idx="14"/>
          </p:nvPr>
        </p:nvSpPr>
        <p:spPr>
          <a:xfrm>
            <a:off x="124577" y="2106000"/>
            <a:ext cx="8894206" cy="2906282"/>
          </a:xfrm>
        </p:spPr>
        <p:txBody>
          <a:bodyPr/>
          <a:lstStyle/>
          <a:p>
            <a:endParaRPr lang="en-GB"/>
          </a:p>
        </p:txBody>
      </p:sp>
      <p:sp>
        <p:nvSpPr>
          <p:cNvPr id="1048604" name="Title 1048603"/>
          <p:cNvSpPr>
            <a:spLocks noGrp="1"/>
          </p:cNvSpPr>
          <p:nvPr>
            <p:ph type="title"/>
          </p:nvPr>
        </p:nvSpPr>
        <p:spPr>
          <a:xfrm>
            <a:off x="458999" y="1055699"/>
            <a:ext cx="8232300" cy="469800"/>
          </a:xfrm>
          <a:prstGeom prst="rect">
            <a:avLst/>
          </a:prstGeom>
        </p:spPr>
        <p:txBody>
          <a:bodyPr vert="horz" lIns="101600" tIns="38100" rIns="76200" bIns="38100" rtlCol="0" anchor="ctr" anchorCtr="0">
            <a:normAutofit/>
          </a:bodyPr>
          <a:lstStyle>
            <a:lvl1pPr algn="ctr" defTabSz="685800" rtl="0" eaLnBrk="1" fontAlgn="auto" latinLnBrk="0" hangingPunct="1">
              <a:lnSpc>
                <a:spcPct val="100000"/>
              </a:lnSpc>
              <a:buNone/>
              <a:defRPr sz="2700" baseline="0">
                <a:solidFill>
                  <a:schemeClr val="bg1"/>
                </a:solidFill>
                <a:latin typeface="Arial" panose="020B0604020202020204" pitchFamily="34" charset="0"/>
                <a:ea typeface="Arial" panose="020B0604020202020204" pitchFamily="34" charset="0"/>
              </a:defRPr>
            </a:lvl1pPr>
          </a:lstStyle>
          <a:p>
            <a:r>
              <a:rPr lang="en-US" sz="2000"/>
              <a:t>DEFINITION &amp; CLASSIFICATION</a:t>
            </a:r>
            <a:endParaRPr lang="en-GB" sz="2000"/>
          </a:p>
        </p:txBody>
      </p:sp>
      <p:sp>
        <p:nvSpPr>
          <p:cNvPr id="1048605" name="TextBox 1048604"/>
          <p:cNvSpPr txBox="1"/>
          <p:nvPr/>
        </p:nvSpPr>
        <p:spPr>
          <a:xfrm>
            <a:off x="147711" y="1889670"/>
            <a:ext cx="8848577" cy="2491740"/>
          </a:xfrm>
          <a:prstGeom prst="rect">
            <a:avLst/>
          </a:prstGeom>
        </p:spPr>
        <p:txBody>
          <a:bodyPr wrap="square" rtlCol="0" anchor="t">
            <a:spAutoFit/>
          </a:bodyPr>
          <a:lstStyle/>
          <a:p>
            <a:pPr marL="285750" indent="-285750">
              <a:lnSpc>
                <a:spcPct val="100000"/>
              </a:lnSpc>
              <a:buFont typeface="Wingdings" charset="2"/>
              <a:buChar char="l"/>
            </a:pPr>
            <a:endParaRPr lang="en-GB" sz="1800" b="0">
              <a:solidFill>
                <a:srgbClr val="000000"/>
              </a:solidFill>
            </a:endParaRPr>
          </a:p>
          <a:p>
            <a:pPr marL="285750" indent="-285750">
              <a:lnSpc>
                <a:spcPct val="100000"/>
              </a:lnSpc>
              <a:buFont typeface="Wingdings" charset="2"/>
              <a:buChar char="l"/>
            </a:pPr>
            <a:endParaRPr lang="en-GB" sz="1800" b="0">
              <a:solidFill>
                <a:srgbClr val="000000"/>
              </a:solidFill>
            </a:endParaRPr>
          </a:p>
          <a:p>
            <a:pPr marL="285750" indent="-285750">
              <a:lnSpc>
                <a:spcPct val="100000"/>
              </a:lnSpc>
              <a:buFont typeface="Wingdings" charset="2"/>
              <a:buChar char="l"/>
            </a:pPr>
            <a:r>
              <a:rPr lang="en-GB" sz="1800" b="0">
                <a:solidFill>
                  <a:srgbClr val="000000"/>
                </a:solidFill>
              </a:rPr>
              <a:t>The branch of science dealing with the study of </a:t>
            </a:r>
            <a:r>
              <a:rPr lang="en-GB" sz="1800" b="0">
                <a:solidFill>
                  <a:srgbClr val="993300"/>
                </a:solidFill>
              </a:rPr>
              <a:t>spectra</a:t>
            </a:r>
            <a:r>
              <a:rPr lang="en-GB" sz="1800" b="0">
                <a:solidFill>
                  <a:srgbClr val="000000"/>
                </a:solidFill>
              </a:rPr>
              <a:t> is called spectroscopy.</a:t>
            </a:r>
            <a:r>
              <a:rPr lang="en-US" sz="1800" b="0">
                <a:solidFill>
                  <a:srgbClr val="000000"/>
                </a:solidFill>
              </a:rPr>
              <a:t> "Spectro" means </a:t>
            </a:r>
            <a:r>
              <a:rPr lang="en-US" sz="1800" b="0">
                <a:solidFill>
                  <a:srgbClr val="993300"/>
                </a:solidFill>
              </a:rPr>
              <a:t>radiation</a:t>
            </a:r>
            <a:r>
              <a:rPr lang="en-US" sz="1800" b="0">
                <a:solidFill>
                  <a:srgbClr val="000000"/>
                </a:solidFill>
              </a:rPr>
              <a:t> and "Scopy" means </a:t>
            </a:r>
            <a:r>
              <a:rPr lang="en-US" sz="1800" b="0">
                <a:solidFill>
                  <a:srgbClr val="993300"/>
                </a:solidFill>
              </a:rPr>
              <a:t>measurement</a:t>
            </a:r>
            <a:r>
              <a:rPr lang="en-US" sz="1800" b="0">
                <a:solidFill>
                  <a:srgbClr val="000000"/>
                </a:solidFill>
              </a:rPr>
              <a:t> and Spectroscopy means </a:t>
            </a:r>
            <a:r>
              <a:rPr lang="en-US" sz="1800" b="0">
                <a:solidFill>
                  <a:srgbClr val="D66565"/>
                </a:solidFill>
              </a:rPr>
              <a:t>Measurement of Radiation.</a:t>
            </a:r>
            <a:endParaRPr lang="en-GB" sz="1800" b="0">
              <a:solidFill>
                <a:srgbClr val="D66565"/>
              </a:solidFill>
            </a:endParaRPr>
          </a:p>
          <a:p>
            <a:pPr marL="285750" indent="-285750">
              <a:lnSpc>
                <a:spcPct val="100000"/>
              </a:lnSpc>
              <a:buFont typeface="Wingdings" charset="2"/>
              <a:buChar char="l"/>
            </a:pPr>
            <a:endParaRPr lang="en-GB" sz="1800" b="0">
              <a:solidFill>
                <a:srgbClr val="D66565"/>
              </a:solidFill>
            </a:endParaRPr>
          </a:p>
          <a:p>
            <a:pPr marL="285750" indent="-285750">
              <a:lnSpc>
                <a:spcPct val="100000"/>
              </a:lnSpc>
              <a:buFont typeface="Wingdings" charset="2"/>
              <a:buChar char="l"/>
            </a:pPr>
            <a:r>
              <a:rPr lang="en-US" sz="1800" b="0">
                <a:solidFill>
                  <a:srgbClr val="000000"/>
                </a:solidFill>
              </a:rPr>
              <a:t>The series of colour bands is called a </a:t>
            </a:r>
            <a:r>
              <a:rPr lang="en-US" sz="1800" b="0">
                <a:solidFill>
                  <a:srgbClr val="800000"/>
                </a:solidFill>
              </a:rPr>
              <a:t>spectrum</a:t>
            </a:r>
            <a:r>
              <a:rPr lang="en-US" sz="1800" b="0">
                <a:solidFill>
                  <a:srgbClr val="000000"/>
                </a:solidFill>
              </a:rPr>
              <a:t>. Ex : Light is a spectrum of radiation.</a:t>
            </a:r>
            <a:endParaRPr lang="en-GB" sz="1800" b="0">
              <a:solidFill>
                <a:srgbClr val="D66565"/>
              </a:solidFill>
            </a:endParaRPr>
          </a:p>
          <a:p>
            <a:pPr marL="285750" indent="-285750">
              <a:lnSpc>
                <a:spcPct val="100000"/>
              </a:lnSpc>
              <a:buFont typeface="Wingdings" charset="2"/>
              <a:buChar char="l"/>
            </a:pPr>
            <a:endParaRPr lang="en-GB" sz="1800" b="0">
              <a:solidFill>
                <a:srgbClr val="D66565"/>
              </a:solidFill>
            </a:endParaRPr>
          </a:p>
          <a:p>
            <a:pPr marL="285750" indent="-285750">
              <a:lnSpc>
                <a:spcPct val="100000"/>
              </a:lnSpc>
              <a:buFont typeface="Wingdings" charset="2"/>
              <a:buChar char="l"/>
            </a:pPr>
            <a:r>
              <a:rPr lang="en-US" sz="1800" b="0">
                <a:solidFill>
                  <a:srgbClr val="000000"/>
                </a:solidFill>
              </a:rPr>
              <a:t>The splitting of light into series of colour band is known as </a:t>
            </a:r>
            <a:r>
              <a:rPr lang="en-US" sz="1800" b="0">
                <a:solidFill>
                  <a:srgbClr val="800000"/>
                </a:solidFill>
              </a:rPr>
              <a:t>dispersion</a:t>
            </a:r>
            <a:r>
              <a:rPr lang="en-US" sz="1800" b="0">
                <a:solidFill>
                  <a:srgbClr val="000000"/>
                </a:solidFill>
              </a:rPr>
              <a:t>.</a:t>
            </a:r>
            <a:endParaRPr lang="en-GB" sz="1800" b="0">
              <a:solidFill>
                <a:srgbClr val="D66565"/>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9" name="Picture 2097158"/>
          <p:cNvPicPr>
            <a:picLocks/>
          </p:cNvPicPr>
          <p:nvPr/>
        </p:nvPicPr>
        <p:blipFill>
          <a:blip r:embed="rId2"/>
          <a:stretch>
            <a:fillRect/>
          </a:stretch>
        </p:blipFill>
        <p:spPr>
          <a:xfrm>
            <a:off x="1287820" y="1918977"/>
            <a:ext cx="6740211" cy="2969422"/>
          </a:xfrm>
          <a:prstGeom prst="rect">
            <a:avLst/>
          </a:prstGeom>
        </p:spPr>
      </p:pic>
      <p:sp>
        <p:nvSpPr>
          <p:cNvPr id="1048612" name="TextBox 1048611"/>
          <p:cNvSpPr txBox="1"/>
          <p:nvPr/>
        </p:nvSpPr>
        <p:spPr>
          <a:xfrm>
            <a:off x="508735" y="272035"/>
            <a:ext cx="8298380" cy="1310640"/>
          </a:xfrm>
          <a:prstGeom prst="rect">
            <a:avLst/>
          </a:prstGeom>
        </p:spPr>
        <p:txBody>
          <a:bodyPr wrap="square" rtlCol="0">
            <a:spAutoFit/>
          </a:bodyPr>
          <a:lstStyle/>
          <a:p>
            <a:pPr>
              <a:lnSpc>
                <a:spcPct val="150000"/>
              </a:lnSpc>
            </a:pPr>
            <a:r>
              <a:rPr lang="en-GB" sz="1800" b="0">
                <a:solidFill>
                  <a:srgbClr val="000000"/>
                </a:solidFill>
              </a:rPr>
              <a:t>when visible light</a:t>
            </a:r>
            <a:r>
              <a:rPr lang="en-US" sz="1800" b="0">
                <a:solidFill>
                  <a:srgbClr val="000000"/>
                </a:solidFill>
              </a:rPr>
              <a:t> of</a:t>
            </a:r>
            <a:r>
              <a:rPr lang="en-GB" sz="1800" b="0">
                <a:solidFill>
                  <a:srgbClr val="000000"/>
                </a:solidFill>
              </a:rPr>
              <a:t> a group of electromagnetic radiations is passed through a prism</a:t>
            </a:r>
            <a:r>
              <a:rPr lang="en-US" sz="1800" b="0">
                <a:solidFill>
                  <a:srgbClr val="000000"/>
                </a:solidFill>
              </a:rPr>
              <a:t>, it is split up into </a:t>
            </a:r>
            <a:r>
              <a:rPr lang="en-US" sz="1800" b="0">
                <a:solidFill>
                  <a:srgbClr val="D66565"/>
                </a:solidFill>
              </a:rPr>
              <a:t>seven colours</a:t>
            </a:r>
            <a:r>
              <a:rPr lang="en-US" sz="1800" b="0">
                <a:solidFill>
                  <a:srgbClr val="000000"/>
                </a:solidFill>
              </a:rPr>
              <a:t> which correspond to definite wavelength. This phenomenon is called </a:t>
            </a:r>
            <a:r>
              <a:rPr lang="en-US" sz="1800" b="0">
                <a:solidFill>
                  <a:srgbClr val="993300"/>
                </a:solidFill>
              </a:rPr>
              <a:t>dispersion</a:t>
            </a:r>
            <a:r>
              <a:rPr lang="en-US" sz="1800" b="0">
                <a:solidFill>
                  <a:srgbClr val="000000"/>
                </a:solidFill>
              </a:rPr>
              <a:t>.</a:t>
            </a:r>
            <a:endParaRPr lang="en-GB" sz="1800" b="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2" name="Title 1048621"/>
          <p:cNvSpPr>
            <a:spLocks noGrp="1"/>
          </p:cNvSpPr>
          <p:nvPr>
            <p:ph type="title"/>
          </p:nvPr>
        </p:nvSpPr>
        <p:spPr/>
        <p:txBody>
          <a:bodyPr/>
          <a:lstStyle/>
          <a:p>
            <a:r>
              <a:rPr lang="en-US"/>
              <a:t>CLASSIFICATION OF SPECTROSCOPY</a:t>
            </a:r>
            <a:endParaRPr lang="en-GB"/>
          </a:p>
        </p:txBody>
      </p:sp>
      <p:sp>
        <p:nvSpPr>
          <p:cNvPr id="1048623" name="Content Placeholder 1048622"/>
          <p:cNvSpPr>
            <a:spLocks noGrp="1"/>
          </p:cNvSpPr>
          <p:nvPr>
            <p:ph sz="quarter" idx="13"/>
          </p:nvPr>
        </p:nvSpPr>
        <p:spPr>
          <a:xfrm>
            <a:off x="434699" y="1486349"/>
            <a:ext cx="8341247" cy="3007821"/>
          </a:xfrm>
        </p:spPr>
        <p:txBody>
          <a:bodyPr>
            <a:noAutofit/>
          </a:bodyPr>
          <a:lstStyle/>
          <a:p>
            <a:pPr marL="0" indent="0" algn="l">
              <a:lnSpc>
                <a:spcPct val="150000"/>
              </a:lnSpc>
              <a:buNone/>
            </a:pPr>
            <a:r>
              <a:rPr lang="en-US" sz="2000" b="0"/>
              <a:t>The spectrum of radiation </a:t>
            </a:r>
            <a:r>
              <a:rPr lang="en-US" sz="2000" b="0">
                <a:solidFill>
                  <a:srgbClr val="D66565"/>
                </a:solidFill>
              </a:rPr>
              <a:t>emitted</a:t>
            </a:r>
            <a:r>
              <a:rPr lang="en-US" sz="2000" b="0"/>
              <a:t> by a substance that has absorbed energy either by passing electric discharge through a gas at low pressure (or) by heating the substance to high temperature is called an </a:t>
            </a:r>
            <a:r>
              <a:rPr lang="en-US" sz="2000" b="0">
                <a:solidFill>
                  <a:srgbClr val="993300"/>
                </a:solidFill>
              </a:rPr>
              <a:t>emission</a:t>
            </a:r>
            <a:r>
              <a:rPr lang="en-US" sz="2000" b="0"/>
              <a:t> </a:t>
            </a:r>
            <a:r>
              <a:rPr lang="en-US" sz="2000" b="0">
                <a:solidFill>
                  <a:srgbClr val="993300"/>
                </a:solidFill>
              </a:rPr>
              <a:t>spectrum</a:t>
            </a:r>
            <a:r>
              <a:rPr lang="en-US" sz="2000" b="0"/>
              <a:t>.</a:t>
            </a:r>
            <a:endParaRPr lang="en-GB" sz="2000" b="0"/>
          </a:p>
          <a:p>
            <a:pPr marL="0" indent="0" algn="l">
              <a:lnSpc>
                <a:spcPct val="150000"/>
              </a:lnSpc>
              <a:buNone/>
            </a:pPr>
            <a:r>
              <a:rPr lang="en-US" sz="2000" b="0"/>
              <a:t>Atoms, molecules or ions that have absorbed radiation is called </a:t>
            </a:r>
            <a:r>
              <a:rPr lang="en-US" sz="2000" b="0">
                <a:solidFill>
                  <a:srgbClr val="993300"/>
                </a:solidFill>
              </a:rPr>
              <a:t>excited</a:t>
            </a:r>
            <a:r>
              <a:rPr lang="en-US" sz="2000" b="0"/>
              <a:t> </a:t>
            </a:r>
            <a:r>
              <a:rPr lang="en-US" sz="2000" b="0">
                <a:solidFill>
                  <a:srgbClr val="993300"/>
                </a:solidFill>
              </a:rPr>
              <a:t>state</a:t>
            </a:r>
            <a:r>
              <a:rPr lang="en-US" sz="2000" b="0"/>
              <a:t>.</a:t>
            </a:r>
            <a:endParaRPr lang="en-GB" sz="2000" b="0"/>
          </a:p>
        </p:txBody>
      </p:sp>
      <p:sp>
        <p:nvSpPr>
          <p:cNvPr id="1048624" name="Text Placeholder 1048623"/>
          <p:cNvSpPr>
            <a:spLocks noGrp="1"/>
          </p:cNvSpPr>
          <p:nvPr>
            <p:ph type="body" sz="quarter" idx="15"/>
          </p:nvPr>
        </p:nvSpPr>
        <p:spPr>
          <a:xfrm>
            <a:off x="434699" y="954450"/>
            <a:ext cx="4006800" cy="585900"/>
          </a:xfrm>
        </p:spPr>
        <p:txBody>
          <a:bodyPr>
            <a:normAutofit fontScale="92500"/>
          </a:bodyPr>
          <a:lstStyle/>
          <a:p>
            <a:r>
              <a:rPr lang="en-US" sz="2000" b="1" i="0" u="sng"/>
              <a:t>EMISSION SPECTROSCOPY</a:t>
            </a:r>
            <a:endParaRPr lang="en-GB" sz="2000" b="1" i="0" u="sng"/>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1" name="Picture 2097160"/>
          <p:cNvPicPr>
            <a:picLocks/>
          </p:cNvPicPr>
          <p:nvPr/>
        </p:nvPicPr>
        <p:blipFill>
          <a:blip r:embed="rId2"/>
          <a:stretch>
            <a:fillRect/>
          </a:stretch>
        </p:blipFill>
        <p:spPr>
          <a:xfrm>
            <a:off x="227791" y="186437"/>
            <a:ext cx="8785589" cy="3788904"/>
          </a:xfrm>
          <a:prstGeom prst="rect">
            <a:avLst/>
          </a:prstGeom>
        </p:spPr>
      </p:pic>
      <p:sp>
        <p:nvSpPr>
          <p:cNvPr id="1048625" name="Text Placeholder 1048624"/>
          <p:cNvSpPr>
            <a:spLocks noGrp="1"/>
          </p:cNvSpPr>
          <p:nvPr>
            <p:ph type="body" sz="quarter" idx="15"/>
          </p:nvPr>
        </p:nvSpPr>
        <p:spPr>
          <a:xfrm>
            <a:off x="2789377" y="4152619"/>
            <a:ext cx="4006800" cy="585900"/>
          </a:xfrm>
          <a:prstGeom prst="rect">
            <a:avLst/>
          </a:prstGeom>
        </p:spPr>
        <p:txBody>
          <a:bodyPr>
            <a:normAutofit/>
          </a:bodyPr>
          <a:lstStyle>
            <a:lvl1pPr marL="1714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1pPr>
            <a:lvl2pPr marL="514350" indent="-171450" algn="l" defTabSz="685800" rtl="0" eaLnBrk="1" fontAlgn="auto" latinLnBrk="0" hangingPunct="1">
              <a:lnSpc>
                <a:spcPct val="130000"/>
              </a:lnSpc>
              <a:spcBef>
                <a:spcPts val="0"/>
              </a:spcBef>
              <a:spcAft>
                <a:spcPts val="750"/>
              </a:spcAft>
              <a:buFont typeface="Arial" panose="020B0604020202020204" pitchFamily="34" charset="0"/>
              <a:buChar char="•"/>
              <a:tabLst>
                <a:tab pos="1207135" algn="l"/>
              </a:tabLst>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2pPr>
            <a:lvl3pPr marL="8572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3pPr>
            <a:lvl4pPr marL="12001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4pPr>
            <a:lvl5pPr marL="1543050" indent="-171450" algn="l" defTabSz="685800" rtl="0" eaLnBrk="1" fontAlgn="auto" latinLnBrk="0" hangingPunct="1">
              <a:lnSpc>
                <a:spcPct val="130000"/>
              </a:lnSpc>
              <a:spcBef>
                <a:spcPts val="0"/>
              </a:spcBef>
              <a:spcAft>
                <a:spcPts val="750"/>
              </a:spcAft>
              <a:buFont typeface="Arial" panose="020B0604020202020204" pitchFamily="34" charset="0"/>
              <a:buChar char="•"/>
              <a:defRPr sz="1200" u="none" strike="noStrike" kern="1200" cap="none" spc="113" normalizeH="0" baseline="0">
                <a:solidFill>
                  <a:schemeClr val="tx1"/>
                </a:solidFill>
                <a:latin typeface="Arial" panose="020B0604020202020204" pitchFamily="34" charset="0"/>
                <a:ea typeface="Arial" panose="020B0604020202020204" pitchFamily="34" charset="0"/>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en-US" sz="2000" b="1" i="0" u="none"/>
              <a:t>EMISSION SPECTROSCOPY</a:t>
            </a:r>
            <a:endParaRPr lang="en-GB" sz="2000" b="1" i="0" u="none"/>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6" name="Title 1048625"/>
          <p:cNvSpPr>
            <a:spLocks noGrp="1"/>
          </p:cNvSpPr>
          <p:nvPr>
            <p:ph type="title" hasCustomPrompt="1"/>
          </p:nvPr>
        </p:nvSpPr>
        <p:spPr>
          <a:xfrm>
            <a:off x="960835" y="247936"/>
            <a:ext cx="7219800" cy="542700"/>
          </a:xfrm>
        </p:spPr>
        <p:txBody>
          <a:bodyPr/>
          <a:lstStyle/>
          <a:p>
            <a:pPr algn="ctr"/>
            <a:r>
              <a:rPr lang="en-US" sz="2000" i="0" u="sng"/>
              <a:t>CLASSIFICATION OF THE EMISSION SPECTRA</a:t>
            </a:r>
            <a:endParaRPr lang="en-GB" sz="2000" i="0" u="sng"/>
          </a:p>
        </p:txBody>
      </p:sp>
      <p:sp>
        <p:nvSpPr>
          <p:cNvPr id="1048627" name="Content Placeholder 1048626"/>
          <p:cNvSpPr>
            <a:spLocks noGrp="1"/>
          </p:cNvSpPr>
          <p:nvPr>
            <p:ph sz="quarter" idx="13"/>
          </p:nvPr>
        </p:nvSpPr>
        <p:spPr>
          <a:xfrm>
            <a:off x="441935" y="750462"/>
            <a:ext cx="8702064" cy="3642576"/>
          </a:xfrm>
        </p:spPr>
        <p:txBody>
          <a:bodyPr>
            <a:noAutofit/>
          </a:bodyPr>
          <a:lstStyle/>
          <a:p>
            <a:pPr marL="0" indent="0">
              <a:lnSpc>
                <a:spcPct val="150000"/>
              </a:lnSpc>
              <a:buNone/>
            </a:pPr>
            <a:r>
              <a:rPr lang="en-US" sz="1800" b="0" u="sng"/>
              <a:t>CONTINUOUS SPECTRUM :</a:t>
            </a:r>
            <a:r>
              <a:rPr lang="en-US" sz="1800" b="0" u="none"/>
              <a:t> Such spectrum have </a:t>
            </a:r>
            <a:r>
              <a:rPr lang="en-US" sz="1800" b="0" u="none">
                <a:solidFill>
                  <a:srgbClr val="D66565"/>
                </a:solidFill>
              </a:rPr>
              <a:t>continuity of colours</a:t>
            </a:r>
            <a:r>
              <a:rPr lang="en-US" sz="1800" b="0" u="none"/>
              <a:t>, one colour merges with another colour without any gab or discontinuity. Ex : Light passed on the substance.</a:t>
            </a:r>
            <a:endParaRPr lang="en-GB" sz="1800" b="0" u="sng"/>
          </a:p>
          <a:p>
            <a:pPr marL="0" indent="0">
              <a:lnSpc>
                <a:spcPct val="150000"/>
              </a:lnSpc>
              <a:buNone/>
            </a:pPr>
            <a:r>
              <a:rPr lang="en-US" sz="1800" b="0" u="sng"/>
              <a:t>LINE OR ATOMIC SPECTRUM :</a:t>
            </a:r>
            <a:r>
              <a:rPr lang="en-US" sz="1800" b="0" u="none"/>
              <a:t> The emission spectra of atoms in the gas phase emit light only at certain </a:t>
            </a:r>
            <a:r>
              <a:rPr lang="en-US" sz="1800" b="0" u="none">
                <a:solidFill>
                  <a:srgbClr val="D66565"/>
                </a:solidFill>
              </a:rPr>
              <a:t>specific wavelength</a:t>
            </a:r>
            <a:r>
              <a:rPr lang="en-US" sz="1800" b="0" u="none"/>
              <a:t> with dark spaces between them. Such spectra is called </a:t>
            </a:r>
            <a:r>
              <a:rPr lang="en-US" sz="1800" b="0" u="none">
                <a:solidFill>
                  <a:srgbClr val="800000"/>
                </a:solidFill>
              </a:rPr>
              <a:t>Line spectra or Atomic spectra</a:t>
            </a:r>
            <a:r>
              <a:rPr lang="en-US" sz="1800" b="0" u="none"/>
              <a:t>. The emitted radiation is identified by the appearance of bright lines in the spectra. Ex : The emission spectra of Na consists of 2 yellow lines at 589.6 nm.</a:t>
            </a:r>
            <a:endParaRPr lang="en-GB" sz="1800" b="0" u="sng"/>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8" name="Title 1048627"/>
          <p:cNvSpPr>
            <a:spLocks noGrp="1"/>
          </p:cNvSpPr>
          <p:nvPr>
            <p:ph type="title"/>
          </p:nvPr>
        </p:nvSpPr>
        <p:spPr/>
        <p:txBody>
          <a:bodyPr/>
          <a:lstStyle/>
          <a:p>
            <a:r>
              <a:rPr lang="en-US"/>
              <a:t>CLASSIFICATION OF SPECTROSCOPY</a:t>
            </a:r>
            <a:endParaRPr lang="en-GB"/>
          </a:p>
        </p:txBody>
      </p:sp>
      <p:sp>
        <p:nvSpPr>
          <p:cNvPr id="1048629" name="Content Placeholder 1048628"/>
          <p:cNvSpPr>
            <a:spLocks noGrp="1"/>
          </p:cNvSpPr>
          <p:nvPr>
            <p:ph sz="quarter" idx="13"/>
          </p:nvPr>
        </p:nvSpPr>
        <p:spPr>
          <a:xfrm>
            <a:off x="434699" y="1486349"/>
            <a:ext cx="8341247" cy="3007821"/>
          </a:xfrm>
        </p:spPr>
        <p:txBody>
          <a:bodyPr>
            <a:noAutofit/>
          </a:bodyPr>
          <a:lstStyle/>
          <a:p>
            <a:pPr marL="0" indent="0" algn="l">
              <a:lnSpc>
                <a:spcPct val="150000"/>
              </a:lnSpc>
              <a:buNone/>
            </a:pPr>
            <a:r>
              <a:rPr lang="en-US" sz="2000" b="0"/>
              <a:t>It is the photographic negative of an emission spectrum. To obtain  an absorption spectra a continuum of radiation is passed through a sample which </a:t>
            </a:r>
            <a:r>
              <a:rPr lang="en-US" sz="2000" b="0">
                <a:solidFill>
                  <a:srgbClr val="D66565"/>
                </a:solidFill>
              </a:rPr>
              <a:t>absorbs radiation</a:t>
            </a:r>
            <a:r>
              <a:rPr lang="en-US" sz="2000" b="0"/>
              <a:t> of certain wavelength.</a:t>
            </a:r>
            <a:endParaRPr lang="en-GB" sz="2000" b="0"/>
          </a:p>
          <a:p>
            <a:pPr marL="0" indent="0" algn="l">
              <a:lnSpc>
                <a:spcPct val="150000"/>
              </a:lnSpc>
              <a:buNone/>
            </a:pPr>
            <a:r>
              <a:rPr lang="en-US" sz="2000" b="0"/>
              <a:t>To missing wavelength with corresponds to the radiation absorbed by matter, leave dark spaces in the bright continuous spectrum.</a:t>
            </a:r>
            <a:endParaRPr lang="en-GB" sz="2000" b="0"/>
          </a:p>
        </p:txBody>
      </p:sp>
      <p:sp>
        <p:nvSpPr>
          <p:cNvPr id="1048630" name="Text Placeholder 1048629"/>
          <p:cNvSpPr>
            <a:spLocks noGrp="1"/>
          </p:cNvSpPr>
          <p:nvPr>
            <p:ph type="body" sz="quarter" idx="15"/>
          </p:nvPr>
        </p:nvSpPr>
        <p:spPr>
          <a:xfrm>
            <a:off x="434699" y="954450"/>
            <a:ext cx="5027142" cy="571092"/>
          </a:xfrm>
        </p:spPr>
        <p:txBody>
          <a:bodyPr>
            <a:normAutofit/>
          </a:bodyPr>
          <a:lstStyle/>
          <a:p>
            <a:r>
              <a:rPr lang="en-US" sz="2000" b="1" i="0" u="sng"/>
              <a:t>ABSORPTION SPECTROSCOPY</a:t>
            </a:r>
            <a:endParaRPr lang="en-GB" sz="2000" b="1" i="0" u="sng"/>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62" name="Picture 2097161"/>
          <p:cNvPicPr>
            <a:picLocks/>
          </p:cNvPicPr>
          <p:nvPr/>
        </p:nvPicPr>
        <p:blipFill>
          <a:blip r:embed="rId2"/>
          <a:stretch>
            <a:fillRect/>
          </a:stretch>
        </p:blipFill>
        <p:spPr>
          <a:xfrm>
            <a:off x="1291717" y="322259"/>
            <a:ext cx="6560565" cy="4494427"/>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55"/>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6*i*1"/>
  <p:tag name="KSO_WM_UNIT_BK_DARK_LIGHT" val="1"/>
  <p:tag name="KSO_WM_UNIT_LAYERLEVEL" val="1"/>
  <p:tag name="KSO_WM_TAG_VERSION" val="1.0"/>
  <p:tag name="KSO_WM_BEAUTIFY_FLAG" val="#wm#"/>
  <p:tag name="KSO_WM_SLIDE_BACKGROUND_TYPE" val="bottomTop"/>
  <p:tag name="KSO_WM_SLIDE_BK_DARK_LIGHT" val="2"/>
</p:tagLst>
</file>

<file path=ppt/tags/tag105.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Lst>
</file>

<file path=ppt/tags/tag1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12.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2"/>
  <p:tag name="KSO_WM_UNIT_LAYERLEVEL" val="1"/>
  <p:tag name="KSO_WM_TAG_VERSION" val="1.0"/>
  <p:tag name="KSO_WM_BEAUTIFY_FLAG" val="#wm#"/>
  <p:tag name="KSO_WM_UNIT_TYPE" val="i"/>
  <p:tag name="KSO_WM_UNIT_INDEX" val="2"/>
</p:tagLst>
</file>

<file path=ppt/tags/tag113.xml><?xml version="1.0" encoding="utf-8"?>
<p:tagLst xmlns:a="http://schemas.openxmlformats.org/drawingml/2006/main" xmlns:r="http://schemas.openxmlformats.org/officeDocument/2006/relationships" xmlns:p="http://schemas.openxmlformats.org/presentationml/2006/main">
  <p:tag name="KSO_WM_SLIDE_BACKGROUND_TYPE" val="bottomTop"/>
  <p:tag name="KSO_WM_SLIDE_BK_DARK_LIGHT" val="2"/>
  <p:tag name="KSO_WM_UNIT_HIGHLIGHT" val="0"/>
  <p:tag name="KSO_WM_UNIT_COMPATIBLE" val="0"/>
  <p:tag name="KSO_WM_UNIT_DIAGRAM_ISNUMVISUAL" val="0"/>
  <p:tag name="KSO_WM_UNIT_DIAGRAM_ISREFERUNIT" val="0"/>
  <p:tag name="KSO_WM_UNIT_ID" val="_16*i*3"/>
  <p:tag name="KSO_WM_UNIT_LAYERLEVEL" val="1"/>
  <p:tag name="KSO_WM_TAG_VERSION" val="1.0"/>
  <p:tag name="KSO_WM_BEAUTIFY_FLAG" val="#wm#"/>
  <p:tag name="KSO_WM_UNIT_TYPE" val="i"/>
  <p:tag name="KSO_WM_UNIT_INDEX" val="3"/>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7*i*1"/>
  <p:tag name="KSO_WM_UNIT_BK_DARK_LIGHT" val="1"/>
  <p:tag name="KSO_WM_UNIT_LAYERLEVEL" val="1"/>
  <p:tag name="KSO_WM_TAG_VERSION" val="1.0"/>
  <p:tag name="KSO_WM_BEAUTIFY_FLAG" val="#wm#"/>
  <p:tag name="KSO_WM_SLIDE_BACKGROUND_TYPE" val="navigation"/>
  <p:tag name="KSO_WM_SLIDE_BK_DARK_LIGHT" val="2"/>
</p:tagLst>
</file>

<file path=ppt/tags/tag115.xml><?xml version="1.0" encoding="utf-8"?>
<p:tagLst xmlns:a="http://schemas.openxmlformats.org/drawingml/2006/main" xmlns:r="http://schemas.openxmlformats.org/officeDocument/2006/relationships" xmlns:p="http://schemas.openxmlformats.org/presentationml/2006/main">
  <p:tag name="KSO_WM_SLIDE_BACKGROUND_TYPE" val="navigation"/>
  <p:tag name="KSO_WM_SLIDE_BK_DARK_LIGHT" val="2"/>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Lst>
</file>

<file path=ppt/tags/tag1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8*i*1"/>
  <p:tag name="KSO_WM_UNIT_BK_DARK_LIGHT" val="2"/>
  <p:tag name="KSO_WM_UNIT_LAYERLEVEL" val="1"/>
  <p:tag name="KSO_WM_TAG_VERSION" val="1.0"/>
  <p:tag name="KSO_WM_BEAUTIFY_FLAG" val="#wm#"/>
  <p:tag name="KSO_WM_SLIDE_BACKGROUND_TYPE" val="belt"/>
  <p:tag name="KSO_WM_SLIDE_BK_DARK_LIGHT" val="1"/>
</p:tagLst>
</file>

<file path=ppt/tags/tag125.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1"/>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Lst>
</file>

<file path=ppt/tags/tag1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1"/>
</p:tagLst>
</file>

<file path=ppt/tags/tag131.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1"/>
  <p:tag name="KSO_WM_UNIT_HIGHLIGHT" val="0"/>
  <p:tag name="KSO_WM_UNIT_COMPATIBLE" val="0"/>
  <p:tag name="KSO_WM_UNIT_DIAGRAM_ISNUMVISUAL" val="0"/>
  <p:tag name="KSO_WM_UNIT_DIAGRAM_ISREFERUNIT" val="0"/>
  <p:tag name="KSO_WM_UNIT_ID" val="_18*i*2"/>
  <p:tag name="KSO_WM_UNIT_LAYERLEVEL" val="1"/>
  <p:tag name="KSO_WM_TAG_VERSION" val="1.0"/>
  <p:tag name="KSO_WM_BEAUTIFY_FLAG" val="#wm#"/>
  <p:tag name="KSO_WM_UNIT_TYPE" val="i"/>
  <p:tag name="KSO_WM_UNIT_INDEX" val="2"/>
</p:tagLst>
</file>

<file path=ppt/tags/tag132.xml><?xml version="1.0" encoding="utf-8"?>
<p:tagLst xmlns:a="http://schemas.openxmlformats.org/drawingml/2006/main" xmlns:r="http://schemas.openxmlformats.org/officeDocument/2006/relationships" xmlns:p="http://schemas.openxmlformats.org/presentationml/2006/main">
  <p:tag name="KSO_WM_SLIDE_BACKGROUND_TYPE" val="belt"/>
  <p:tag name="KSO_WM_SLIDE_BK_DARK_LIGHT" val="1"/>
  <p:tag name="KSO_WM_UNIT_HIGHLIGHT" val="0"/>
  <p:tag name="KSO_WM_UNIT_COMPATIBLE" val="0"/>
  <p:tag name="KSO_WM_UNIT_DIAGRAM_ISNUMVISUAL" val="0"/>
  <p:tag name="KSO_WM_UNIT_DIAGRAM_ISREFERUNIT" val="0"/>
  <p:tag name="KSO_WM_UNIT_ID" val="_18*i*3"/>
  <p:tag name="KSO_WM_UNIT_LAYERLEVEL" val="1"/>
  <p:tag name="KSO_WM_TAG_VERSION" val="1.0"/>
  <p:tag name="KSO_WM_BEAUTIFY_FLAG" val="#wm#"/>
  <p:tag name="KSO_WM_UNIT_TYPE" val="i"/>
  <p:tag name="KSO_WM_UNIT_INDEX" val="3"/>
</p:tagLst>
</file>

<file path=ppt/tags/tag133.xml><?xml version="1.0" encoding="utf-8"?>
<p:tagLst xmlns:a="http://schemas.openxmlformats.org/drawingml/2006/main" xmlns:r="http://schemas.openxmlformats.org/officeDocument/2006/relationships" xmlns:p="http://schemas.openxmlformats.org/presentationml/2006/main">
  <p:tag name="KSO_WM_SLIDE_ID" val="custom20202655_1"/>
  <p:tag name="KSO_WM_TEMPLATE_SUBCATEGORY" val="0"/>
  <p:tag name="KSO_WM_TEMPLATE_MASTER_TYPE" val="1"/>
  <p:tag name="KSO_WM_TEMPLATE_COLOR_TYPE" val="1"/>
  <p:tag name="KSO_WM_SLIDE_TYPE" val="title"/>
  <p:tag name="KSO_WM_SLIDE_SUBTYPE" val="pureTxt"/>
  <p:tag name="KSO_WM_SLIDE_ITEM_CNT" val="0"/>
  <p:tag name="KSO_WM_SLIDE_INDEX" val="1"/>
  <p:tag name="KSO_WM_TAG_VERSION" val="1.0"/>
  <p:tag name="KSO_WM_BEAUTIFY_FLAG" val="#wm#"/>
  <p:tag name="KSO_WM_TEMPLATE_CATEGORY" val="custom"/>
  <p:tag name="KSO_WM_TEMPLATE_INDEX" val="20202655"/>
  <p:tag name="KSO_WM_SLIDE_LAYOUT" val="a_b"/>
  <p:tag name="KSO_WM_SLIDE_LAYOUT_CNT" val="1_1"/>
  <p:tag name="KSO_WM_TEMPLATE_THUMBS_INDEX" val="1、6、7、8、9、10、11、12、13、14、15"/>
  <p:tag name="KSO_WM_TEMPLATE_MASTER_THUMB_INDEX" val="12"/>
</p:tagLst>
</file>

<file path=ppt/tags/tag134.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Kindergarten Opening Ceremony"/>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02655_1*a*1"/>
  <p:tag name="KSO_WM_TEMPLATE_CATEGORY" val="custom"/>
  <p:tag name="KSO_WM_TEMPLATE_INDEX" val="20202655"/>
  <p:tag name="KSO_WM_UNIT_LAYERLEVEL" val="1"/>
  <p:tag name="KSO_WM_TAG_VERSION" val="1.0"/>
  <p:tag name="KSO_WM_BEAUTIFY_FLAG" val="#wm#"/>
</p:tagLst>
</file>

<file path=ppt/tags/tag135.xml><?xml version="1.0" encoding="utf-8"?>
<p:tagLst xmlns:a="http://schemas.openxmlformats.org/drawingml/2006/main" xmlns:r="http://schemas.openxmlformats.org/officeDocument/2006/relationships" xmlns:p="http://schemas.openxmlformats.org/presentationml/2006/main">
  <p:tag name="KSO_WM_UNIT_ISCONTENTSTITLE" val="0"/>
  <p:tag name="KSO_WM_UNIT_PRESET_TEXT" val="Kindergarten Opening Ceremony"/>
  <p:tag name="KSO_WM_UNIT_NOCLEAR" val="0"/>
  <p:tag name="KSO_WM_UNIT_VALUE" val="10"/>
  <p:tag name="KSO_WM_UNIT_HIGHLIGHT" val="0"/>
  <p:tag name="KSO_WM_UNIT_COMPATIBLE" val="0"/>
  <p:tag name="KSO_WM_UNIT_DIAGRAM_ISNUMVISUAL" val="0"/>
  <p:tag name="KSO_WM_UNIT_DIAGRAM_ISREFERUNIT" val="0"/>
  <p:tag name="KSO_WM_UNIT_TYPE" val="a"/>
  <p:tag name="KSO_WM_UNIT_INDEX" val="1"/>
  <p:tag name="KSO_WM_UNIT_ID" val="custom20202655_1*a*1"/>
  <p:tag name="KSO_WM_TEMPLATE_CATEGORY" val="custom"/>
  <p:tag name="KSO_WM_TEMPLATE_INDEX" val="20202655"/>
  <p:tag name="KSO_WM_UNIT_LAYERLEVEL" val="1"/>
  <p:tag name="KSO_WM_TAG_VERSION" val="1.0"/>
  <p:tag name="KSO_WM_BEAUTIFY_FLAG" val="#wm#"/>
</p:tagLst>
</file>

<file path=ppt/tags/tag136.xml><?xml version="1.0" encoding="utf-8"?>
<p:tagLst xmlns:a="http://schemas.openxmlformats.org/drawingml/2006/main" xmlns:r="http://schemas.openxmlformats.org/officeDocument/2006/relationships" xmlns:p="http://schemas.openxmlformats.org/presentationml/2006/main">
  <p:tag name="KSO_WM_SLIDE_ID" val="custom20202655_2"/>
  <p:tag name="KSO_WM_TEMPLATE_SUBCATEGORY" val="0"/>
  <p:tag name="KSO_WM_TEMPLATE_MASTER_TYPE" val="1"/>
  <p:tag name="KSO_WM_TEMPLATE_COLOR_TYPE" val="1"/>
  <p:tag name="KSO_WM_SLIDE_ITEM_CNT" val="2"/>
  <p:tag name="KSO_WM_SLIDE_INDEX" val="2"/>
  <p:tag name="KSO_WM_TAG_VERSION" val="1.0"/>
  <p:tag name="KSO_WM_BEAUTIFY_FLAG" val="#wm#"/>
  <p:tag name="KSO_WM_TEMPLATE_CATEGORY" val="custom"/>
  <p:tag name="KSO_WM_TEMPLATE_INDEX" val="20202655"/>
  <p:tag name="KSO_WM_SLIDE_TYPE" val="contents"/>
  <p:tag name="KSO_WM_SLIDE_SUBTYPE" val="diag"/>
  <p:tag name="KSO_WM_DIAGRAM_GROUP_CODE" val="l1-1"/>
  <p:tag name="KSO_WM_SLIDE_DIAGTYPE" val="l"/>
  <p:tag name="KSO_WM_SLIDE_LAYOUT" val="a_b_l"/>
  <p:tag name="KSO_WM_SLIDE_LAYOUT_CNT" val="1_1_1"/>
</p:tagLst>
</file>

<file path=ppt/tags/tag1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202655_2*a*1"/>
  <p:tag name="KSO_WM_TEMPLATE_CATEGORY" val="custom"/>
  <p:tag name="KSO_WM_TEMPLATE_INDEX" val="20202655"/>
  <p:tag name="KSO_WM_UNIT_LAYERLEVEL" val="1"/>
  <p:tag name="KSO_WM_TAG_VERSION" val="1.0"/>
  <p:tag name="KSO_WM_BEAUTIFY_FLAG" val="#wm#"/>
  <p:tag name="KSO_WM_UNIT_ISCONTENTSTITLE" val="1"/>
  <p:tag name="KSO_WM_UNIT_NOCLEAR" val="0"/>
  <p:tag name="KSO_WM_UNIT_VALUE" val="2"/>
  <p:tag name="KSO_WM_DIAGRAM_GROUP_CODE" val="l1-1"/>
  <p:tag name="KSO_WM_UNIT_TYPE" val="a"/>
  <p:tag name="KSO_WM_UNIT_INDEX" val="1"/>
  <p:tag name="KSO_WM_UNIT_PRESET_TEXT" val="CONTENTS"/>
</p:tagLst>
</file>

<file path=ppt/tags/tag1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custom20202655_2*i*3"/>
  <p:tag name="KSO_WM_TEMPLATE_CATEGORY" val="custom"/>
  <p:tag name="KSO_WM_TEMPLATE_INDEX" val="20202655"/>
  <p:tag name="KSO_WM_UNIT_LAYERLEVEL" val="1"/>
  <p:tag name="KSO_WM_TAG_VERSION" val="1.0"/>
  <p:tag name="KSO_WM_BEAUTIFY_FLAG" val="#wm#"/>
  <p:tag name="KSO_WM_DIAGRAM_GROUP_CODE" val="l1-1"/>
  <p:tag name="KSO_WM_UNIT_TYPE" val="i"/>
  <p:tag name="KSO_WM_UNIT_INDEX" val="3"/>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655"/>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i*1"/>
  <p:tag name="KSO_WM_UNIT_LAYERLEVEL" val="1"/>
  <p:tag name="KSO_WM_TAG_VERSION" val="1.0"/>
  <p:tag name="KSO_WM_BEAUTIFY_FLAG" val="#wm#"/>
  <p:tag name="KSO_WM_UNIT_TYPE" val="i"/>
  <p:tag name="KSO_WM_UNIT_INDEX" val="1"/>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i*2"/>
  <p:tag name="KSO_WM_UNIT_LAYERLEVEL" val="1"/>
  <p:tag name="KSO_WM_TAG_VERSION" val="1.0"/>
  <p:tag name="KSO_WM_BEAUTIFY_FLAG" val="#wm#"/>
  <p:tag name="KSO_WM_UNIT_TYPE" val="i"/>
  <p:tag name="KSO_WM_UNIT_INDEX" val="2"/>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TEMPLATE_SUBCATEGORY" val="0"/>
  <p:tag name="KSO_WM_TEMPLATE_MASTER_TYPE" val="1"/>
  <p:tag name="KSO_WM_TEMPLATE_COLOR_TYPE" val="0"/>
  <p:tag name="KSO_WM_TAG_VERSION" val="1.0"/>
  <p:tag name="KSO_WM_BEAUTIFY_FLAG" val="#wm#"/>
  <p:tag name="KSO_WM_TEMPLATE_CATEGORY" val="custom"/>
  <p:tag name="KSO_WM_TEMPLATE_INDEX" val="20202655"/>
  <p:tag name="KSO_WM_TEMPLATE_THUMBS_INDEX" val="1、6、7、8、9、10、11、12、13、14、15"/>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SLIDE_BACKGROUND_MASK_FLAG" val="1"/>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i*1"/>
  <p:tag name="KSO_WM_UNIT_LAYERLEVEL" val="1"/>
  <p:tag name="KSO_WM_TAG_VERSION" val="1.0"/>
  <p:tag name="KSO_WM_BEAUTIFY_FLAG" val="#wm#"/>
  <p:tag name="KSO_WM_SLIDE_BACKGROUND_TYPE" val="general"/>
  <p:tag name="KSO_WM_SLIDE_BK_DARK_LIGHT" val="2"/>
  <p:tag name="KSO_WM_UNIT_TYPE" val="i"/>
  <p:tag name="KSO_WM_UNIT_INDEX" val="1"/>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3*i*1"/>
  <p:tag name="KSO_WM_UNIT_BK_DARK_LIGHT" val="2"/>
  <p:tag name="KSO_WM_UNIT_LAYERLEVEL" val="1"/>
  <p:tag name="KSO_WM_TAG_VERSION" val="1.0"/>
  <p:tag name="KSO_WM_BEAUTIFY_FLAG" val="#wm#"/>
  <p:tag name="KSO_WM_SLIDE_BACKGROUND_TYPE" val="frame"/>
  <p:tag name="KSO_WM_SLIDE_BK_DARK_LIGHT" val="1"/>
</p:tagLst>
</file>

<file path=ppt/tags/tag81.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1"/>
  <p:tag name="KSO_WM_UNIT_HIGHLIGHT" val="0"/>
  <p:tag name="KSO_WM_UNIT_COMPATIBLE" val="0"/>
  <p:tag name="KSO_WM_UNIT_DIAGRAM_ISNUMVISUAL" val="0"/>
  <p:tag name="KSO_WM_UNIT_DIAGRAM_ISREFERUNIT" val="0"/>
  <p:tag name="KSO_WM_UNIT_ID" val="_13*i*1"/>
  <p:tag name="KSO_WM_UNIT_LAYERLEVEL" val="1"/>
  <p:tag name="KSO_WM_TAG_VERSION" val="1.0"/>
  <p:tag name="KSO_WM_BEAUTIFY_FLAG" val="#wm#"/>
  <p:tag name="KSO_WM_UNIT_TYPE" val="i"/>
  <p:tag name="KSO_WM_UNIT_INDEX" val="1"/>
</p:tagLst>
</file>

<file path=ppt/tags/tag82.xml><?xml version="1.0" encoding="utf-8"?>
<p:tagLst xmlns:a="http://schemas.openxmlformats.org/drawingml/2006/main" xmlns:r="http://schemas.openxmlformats.org/officeDocument/2006/relationships" xmlns:p="http://schemas.openxmlformats.org/presentationml/2006/main">
  <p:tag name="KSO_WM_SLIDE_BACKGROUND_TYPE" val="frame"/>
  <p:tag name="KSO_WM_SLIDE_BK_DARK_LIGHT" val="1"/>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UNIT_TYPE" val="i"/>
  <p:tag name="KSO_WM_UNIT_INDEX" val="2"/>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1"/>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4*i*1"/>
  <p:tag name="KSO_WM_UNIT_BK_DARK_LIGHT" val="1"/>
  <p:tag name="KSO_WM_UNIT_LAYERLEVEL" val="1"/>
  <p:tag name="KSO_WM_TAG_VERSION" val="1.0"/>
  <p:tag name="KSO_WM_BEAUTIFY_FLAG" val="#wm#"/>
  <p:tag name="KSO_WM_SLIDE_BACKGROUND_TYPE" val="leftRight"/>
  <p:tag name="KSO_WM_SLIDE_BK_DARK_LIGHT" val="2"/>
</p:tagLst>
</file>

<file path=ppt/tags/tag89.xml><?xml version="1.0" encoding="utf-8"?>
<p:tagLst xmlns:a="http://schemas.openxmlformats.org/drawingml/2006/main" xmlns:r="http://schemas.openxmlformats.org/officeDocument/2006/relationships" xmlns:p="http://schemas.openxmlformats.org/presentationml/2006/main">
  <p:tag name="KSO_WM_SLIDE_BACKGROUND_TYPE" val="leftRight"/>
  <p:tag name="KSO_WM_SLIDE_BK_DARK_LIGHT" val="2"/>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SUBTYPE" val="h"/>
  <p:tag name="KSO_WM_UNIT_TYPE" val="i"/>
  <p:tag name="KSO_WM_UNIT_INDEX" val="1"/>
  <p:tag name="KSO_WM_UNIT_ID" val="_15*i*1"/>
  <p:tag name="KSO_WM_UNIT_BK_DARK_LIGHT" val="1"/>
  <p:tag name="KSO_WM_UNIT_LAYERLEVEL" val="1"/>
  <p:tag name="KSO_WM_TAG_VERSION" val="1.0"/>
  <p:tag name="KSO_WM_BEAUTIFY_FLAG" val="#wm#"/>
  <p:tag name="KSO_WM_SLIDE_BACKGROUND_TYPE" val="topBottom"/>
  <p:tag name="KSO_WM_SLIDE_BK_DARK_LIGHT" val="2"/>
</p:tagLst>
</file>

<file path=ppt/tags/tag97.xml><?xml version="1.0" encoding="utf-8"?>
<p:tagLst xmlns:a="http://schemas.openxmlformats.org/drawingml/2006/main" xmlns:r="http://schemas.openxmlformats.org/officeDocument/2006/relationships" xmlns:p="http://schemas.openxmlformats.org/presentationml/2006/main">
  <p:tag name="KSO_WM_SLIDE_BACKGROUND_TYPE" val="topBottom"/>
  <p:tag name="KSO_WM_SLIDE_BK_DARK_LIGHT" val="2"/>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heme/theme1.xml><?xml version="1.0" encoding="utf-8"?>
<a:theme xmlns:a="http://schemas.openxmlformats.org/drawingml/2006/main" name="Office 主题​​">
  <a:themeElements>
    <a:clrScheme name="自定义 61">
      <a:dk1>
        <a:srgbClr val="000000"/>
      </a:dk1>
      <a:lt1>
        <a:srgbClr val="FFFFFF"/>
      </a:lt1>
      <a:dk2>
        <a:srgbClr val="343739"/>
      </a:dk2>
      <a:lt2>
        <a:srgbClr val="FFFFFF"/>
      </a:lt2>
      <a:accent1>
        <a:srgbClr val="E59E51"/>
      </a:accent1>
      <a:accent2>
        <a:srgbClr val="D5AF4C"/>
      </a:accent2>
      <a:accent3>
        <a:srgbClr val="BFBE50"/>
      </a:accent3>
      <a:accent4>
        <a:srgbClr val="A5CE62"/>
      </a:accent4>
      <a:accent5>
        <a:srgbClr val="80D3A3"/>
      </a:accent5>
      <a:accent6>
        <a:srgbClr val="6ADCB1"/>
      </a:accent6>
      <a:hlink>
        <a:srgbClr val="BFBFBF"/>
      </a:hlink>
      <a:folHlink>
        <a:srgbClr val="BFBFBF"/>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1180</Words>
  <Application>Microsoft Macintosh PowerPoint</Application>
  <PresentationFormat>On-screen Show (16:9)</PresentationFormat>
  <Paragraphs>113</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Calibri</vt:lpstr>
      <vt:lpstr>Noto Sans Tamil</vt:lpstr>
      <vt:lpstr>Wingdings</vt:lpstr>
      <vt:lpstr>Office 主题​​</vt:lpstr>
      <vt:lpstr>INTRODUCTION TO SPECTROSCOPY AND APPLICATIONS IN NMR SPECTROSCOPY</vt:lpstr>
      <vt:lpstr>PowerPoint Presentation</vt:lpstr>
      <vt:lpstr>INTRODUCTION TO SPECTROSCOPY</vt:lpstr>
      <vt:lpstr>PowerPoint Presentation</vt:lpstr>
      <vt:lpstr>CLASSIFICATION OF SPECTROSCOPY</vt:lpstr>
      <vt:lpstr>PowerPoint Presentation</vt:lpstr>
      <vt:lpstr>CLASSIFICATION OF THE EMISSION SPECTRA</vt:lpstr>
      <vt:lpstr>CLASSIFICATION OF SPECTROSCOPY</vt:lpstr>
      <vt:lpstr>PowerPoint Presentation</vt:lpstr>
      <vt:lpstr>PRINCIPLE OF SPECTROSCOPY</vt:lpstr>
      <vt:lpstr>IMPORTANT CONCEPTS INVOLVED IN SPECTROSCOPY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Redmi Note 4</dc:creator>
  <cp:lastModifiedBy>s_qianhanru</cp:lastModifiedBy>
  <cp:revision>1</cp:revision>
  <dcterms:created xsi:type="dcterms:W3CDTF">2019-08-22T00:14:00Z</dcterms:created>
  <dcterms:modified xsi:type="dcterms:W3CDTF">2025-10-25T08:53:59Z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1033-11.2.0.8991</vt:lpwstr>
  </property>
</Properties>
</file>